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3354" r:id="rId4"/>
    <p:sldId id="257" r:id="rId5"/>
    <p:sldId id="259" r:id="rId6"/>
    <p:sldId id="260" r:id="rId7"/>
    <p:sldId id="354" r:id="rId8"/>
    <p:sldId id="359" r:id="rId9"/>
    <p:sldId id="284" r:id="rId10"/>
    <p:sldId id="282" r:id="rId11"/>
    <p:sldId id="292" r:id="rId12"/>
    <p:sldId id="321" r:id="rId13"/>
    <p:sldId id="280" r:id="rId14"/>
    <p:sldId id="307" r:id="rId15"/>
    <p:sldId id="310" r:id="rId16"/>
    <p:sldId id="355" r:id="rId17"/>
    <p:sldId id="277" r:id="rId18"/>
    <p:sldId id="276" r:id="rId19"/>
    <p:sldId id="322"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D3"/>
    <a:srgbClr val="0000FF"/>
    <a:srgbClr val="076D8B"/>
    <a:srgbClr val="F82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8"/>
    <p:restoredTop sz="77042"/>
  </p:normalViewPr>
  <p:slideViewPr>
    <p:cSldViewPr>
      <p:cViewPr varScale="1">
        <p:scale>
          <a:sx n="119" d="100"/>
          <a:sy n="119" d="100"/>
        </p:scale>
        <p:origin x="1128"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CB7E9-A248-40AC-9FC1-7442FB998400}"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38543ACC-58E1-46C9-B3A6-684B3DB8BA77}">
      <dgm:prSet phldrT="[Text]" custT="1"/>
      <dgm:spPr/>
      <dgm:t>
        <a:bodyPr/>
        <a:lstStyle/>
        <a:p>
          <a:r>
            <a:rPr lang="en-IN" sz="1600" dirty="0">
              <a:latin typeface="+mn-lt"/>
              <a:ea typeface="Cambria" panose="02040503050406030204" pitchFamily="18" charset="0"/>
            </a:rPr>
            <a:t>National Institutes of Health</a:t>
          </a:r>
          <a:endParaRPr lang="en-US" sz="1600" dirty="0">
            <a:latin typeface="+mn-lt"/>
            <a:ea typeface="Cambria" panose="02040503050406030204" pitchFamily="18" charset="0"/>
          </a:endParaRPr>
        </a:p>
      </dgm:t>
    </dgm:pt>
    <dgm:pt modelId="{D42963ED-84FB-4AEB-9039-599AA9AD89C3}" type="parTrans" cxnId="{CF2E6653-88D5-4987-B20B-947A4E74C178}">
      <dgm:prSet/>
      <dgm:spPr/>
      <dgm:t>
        <a:bodyPr/>
        <a:lstStyle/>
        <a:p>
          <a:endParaRPr lang="en-US" sz="4400">
            <a:latin typeface="Cambria" panose="02040503050406030204" pitchFamily="18" charset="0"/>
            <a:ea typeface="Cambria" panose="02040503050406030204" pitchFamily="18" charset="0"/>
          </a:endParaRPr>
        </a:p>
      </dgm:t>
    </dgm:pt>
    <dgm:pt modelId="{1E4E8DF7-972F-43BC-89D8-4D27AE8C237A}" type="sibTrans" cxnId="{CF2E6653-88D5-4987-B20B-947A4E74C178}">
      <dgm:prSet/>
      <dgm:spPr/>
      <dgm:t>
        <a:bodyPr/>
        <a:lstStyle/>
        <a:p>
          <a:endParaRPr lang="en-US" sz="4400">
            <a:latin typeface="Cambria" panose="02040503050406030204" pitchFamily="18" charset="0"/>
            <a:ea typeface="Cambria" panose="02040503050406030204" pitchFamily="18" charset="0"/>
          </a:endParaRPr>
        </a:p>
      </dgm:t>
    </dgm:pt>
    <dgm:pt modelId="{84D091CF-A11A-464F-9C05-9018963A5973}">
      <dgm:prSet phldrT="[Text]" custT="1"/>
      <dgm:spPr>
        <a:solidFill>
          <a:schemeClr val="accent1">
            <a:lumMod val="75000"/>
          </a:schemeClr>
        </a:solidFill>
      </dgm:spPr>
      <dgm:t>
        <a:bodyPr/>
        <a:lstStyle/>
        <a:p>
          <a:r>
            <a:rPr lang="en-US" sz="1200" dirty="0">
              <a:latin typeface="+mn-lt"/>
              <a:ea typeface="Cambria" panose="02040503050406030204" pitchFamily="18" charset="0"/>
            </a:rPr>
            <a:t>The project's ability to have a long-term, substantial impact on the scientific field(s) involved.</a:t>
          </a:r>
        </a:p>
      </dgm:t>
    </dgm:pt>
    <dgm:pt modelId="{7C0BA9D2-D78F-4115-95D3-E856297543E2}" type="parTrans" cxnId="{BECA7874-717A-4C7B-9D43-DD42713F3120}">
      <dgm:prSet/>
      <dgm:spPr/>
      <dgm:t>
        <a:bodyPr/>
        <a:lstStyle/>
        <a:p>
          <a:endParaRPr lang="en-US" sz="4400">
            <a:latin typeface="Cambria" panose="02040503050406030204" pitchFamily="18" charset="0"/>
            <a:ea typeface="Cambria" panose="02040503050406030204" pitchFamily="18" charset="0"/>
          </a:endParaRPr>
        </a:p>
      </dgm:t>
    </dgm:pt>
    <dgm:pt modelId="{B9FBB716-7162-4937-9B85-35421468B662}" type="sibTrans" cxnId="{BECA7874-717A-4C7B-9D43-DD42713F3120}">
      <dgm:prSet/>
      <dgm:spPr/>
      <dgm:t>
        <a:bodyPr/>
        <a:lstStyle/>
        <a:p>
          <a:endParaRPr lang="en-US" sz="4400">
            <a:latin typeface="Cambria" panose="02040503050406030204" pitchFamily="18" charset="0"/>
            <a:ea typeface="Cambria" panose="02040503050406030204" pitchFamily="18" charset="0"/>
          </a:endParaRPr>
        </a:p>
      </dgm:t>
    </dgm:pt>
    <dgm:pt modelId="{E8382B9B-00A1-4580-B55D-F42CD1CB4285}">
      <dgm:prSet phldrT="[Text]" custT="1"/>
      <dgm:spPr/>
      <dgm:t>
        <a:bodyPr/>
        <a:lstStyle/>
        <a:p>
          <a:pPr marL="0" lvl="0" indent="0" algn="r" defTabSz="711200">
            <a:lnSpc>
              <a:spcPct val="90000"/>
            </a:lnSpc>
            <a:spcBef>
              <a:spcPct val="0"/>
            </a:spcBef>
            <a:spcAft>
              <a:spcPct val="35000"/>
            </a:spcAft>
            <a:buNone/>
          </a:pPr>
          <a:r>
            <a:rPr lang="en-IN" sz="1600" kern="1200" dirty="0">
              <a:solidFill>
                <a:prstClr val="black">
                  <a:hueOff val="0"/>
                  <a:satOff val="0"/>
                  <a:lumOff val="0"/>
                  <a:alphaOff val="0"/>
                </a:prstClr>
              </a:solidFill>
              <a:latin typeface="Calibri" panose="020F0502020204030204"/>
              <a:ea typeface="Cambria" panose="02040503050406030204" pitchFamily="18" charset="0"/>
              <a:cs typeface="+mn-cs"/>
            </a:rPr>
            <a:t>National Science Foundation</a:t>
          </a:r>
          <a:endParaRPr lang="en-US" sz="1600" kern="1200" dirty="0">
            <a:solidFill>
              <a:prstClr val="black">
                <a:hueOff val="0"/>
                <a:satOff val="0"/>
                <a:lumOff val="0"/>
                <a:alphaOff val="0"/>
              </a:prstClr>
            </a:solidFill>
            <a:latin typeface="Calibri" panose="020F0502020204030204"/>
            <a:ea typeface="Cambria" panose="02040503050406030204" pitchFamily="18" charset="0"/>
            <a:cs typeface="+mn-cs"/>
          </a:endParaRPr>
        </a:p>
      </dgm:t>
    </dgm:pt>
    <dgm:pt modelId="{E217F712-0DE4-4544-AFFF-60940C0CEE89}" type="parTrans" cxnId="{244266CF-DBFE-4FD8-AF60-B021EBC6F21B}">
      <dgm:prSet/>
      <dgm:spPr/>
      <dgm:t>
        <a:bodyPr/>
        <a:lstStyle/>
        <a:p>
          <a:endParaRPr lang="en-US" sz="4400">
            <a:latin typeface="Cambria" panose="02040503050406030204" pitchFamily="18" charset="0"/>
            <a:ea typeface="Cambria" panose="02040503050406030204" pitchFamily="18" charset="0"/>
          </a:endParaRPr>
        </a:p>
      </dgm:t>
    </dgm:pt>
    <dgm:pt modelId="{71320254-C85B-4B61-AB13-65C891521602}" type="sibTrans" cxnId="{244266CF-DBFE-4FD8-AF60-B021EBC6F21B}">
      <dgm:prSet/>
      <dgm:spPr/>
      <dgm:t>
        <a:bodyPr/>
        <a:lstStyle/>
        <a:p>
          <a:endParaRPr lang="en-US" sz="4400">
            <a:latin typeface="Cambria" panose="02040503050406030204" pitchFamily="18" charset="0"/>
            <a:ea typeface="Cambria" panose="02040503050406030204" pitchFamily="18" charset="0"/>
          </a:endParaRPr>
        </a:p>
      </dgm:t>
    </dgm:pt>
    <dgm:pt modelId="{B572BEAE-3B99-44A5-AD23-91406E4BF78B}">
      <dgm:prSet phldrT="[Text]" custT="1"/>
      <dgm:spPr/>
      <dgm:t>
        <a:bodyPr/>
        <a:lstStyle/>
        <a:p>
          <a:pPr marL="171450" lvl="1" indent="-171450" algn="l" defTabSz="711200">
            <a:lnSpc>
              <a:spcPct val="90000"/>
            </a:lnSpc>
            <a:spcBef>
              <a:spcPct val="0"/>
            </a:spcBef>
            <a:spcAft>
              <a:spcPct val="15000"/>
            </a:spcAft>
            <a:buChar char="•"/>
          </a:pPr>
          <a:r>
            <a:rPr lang="en-US" sz="1200" kern="1200" dirty="0">
              <a:solidFill>
                <a:prstClr val="white"/>
              </a:solidFill>
              <a:latin typeface="Calibri" panose="020F0502020204030204"/>
              <a:ea typeface="Cambria" panose="02040503050406030204" pitchFamily="18" charset="0"/>
              <a:cs typeface="+mn-cs"/>
            </a:rPr>
            <a:t>The ability to help community and help achieve desirable societal results. </a:t>
          </a:r>
        </a:p>
      </dgm:t>
    </dgm:pt>
    <dgm:pt modelId="{6D7C346C-91B6-426A-85F6-EDA4469B339D}" type="parTrans" cxnId="{612B4E9B-65BA-4402-BBD8-3D96EA922CCE}">
      <dgm:prSet/>
      <dgm:spPr/>
      <dgm:t>
        <a:bodyPr/>
        <a:lstStyle/>
        <a:p>
          <a:endParaRPr lang="en-US" sz="4400">
            <a:latin typeface="Cambria" panose="02040503050406030204" pitchFamily="18" charset="0"/>
            <a:ea typeface="Cambria" panose="02040503050406030204" pitchFamily="18" charset="0"/>
          </a:endParaRPr>
        </a:p>
      </dgm:t>
    </dgm:pt>
    <dgm:pt modelId="{82ECC07E-314E-4D8E-9475-A1705C149356}" type="sibTrans" cxnId="{612B4E9B-65BA-4402-BBD8-3D96EA922CCE}">
      <dgm:prSet/>
      <dgm:spPr/>
      <dgm:t>
        <a:bodyPr/>
        <a:lstStyle/>
        <a:p>
          <a:endParaRPr lang="en-US" sz="4400">
            <a:latin typeface="Cambria" panose="02040503050406030204" pitchFamily="18" charset="0"/>
            <a:ea typeface="Cambria" panose="02040503050406030204" pitchFamily="18" charset="0"/>
          </a:endParaRPr>
        </a:p>
      </dgm:t>
    </dgm:pt>
    <dgm:pt modelId="{0CDACACE-33F9-40F2-AC2A-9F0592C2721B}">
      <dgm:prSet phldrT="[Text]" custT="1"/>
      <dgm:spPr/>
      <dgm:t>
        <a:bodyPr/>
        <a:lstStyle/>
        <a:p>
          <a:pPr marL="0" lvl="0" indent="0" algn="r" defTabSz="711200">
            <a:lnSpc>
              <a:spcPct val="90000"/>
            </a:lnSpc>
            <a:spcBef>
              <a:spcPct val="0"/>
            </a:spcBef>
            <a:spcAft>
              <a:spcPct val="35000"/>
            </a:spcAft>
            <a:buNone/>
          </a:pPr>
          <a:r>
            <a:rPr lang="en-IN" sz="1600" kern="1200" dirty="0">
              <a:solidFill>
                <a:prstClr val="black">
                  <a:hueOff val="0"/>
                  <a:satOff val="0"/>
                  <a:lumOff val="0"/>
                  <a:alphaOff val="0"/>
                </a:prstClr>
              </a:solidFill>
              <a:latin typeface="Calibri" panose="020F0502020204030204"/>
              <a:ea typeface="Cambria" panose="02040503050406030204" pitchFamily="18" charset="0"/>
              <a:cs typeface="+mn-cs"/>
            </a:rPr>
            <a:t>UK Research Excellence Framework</a:t>
          </a:r>
          <a:endParaRPr lang="en-US" sz="1600" kern="1200" dirty="0">
            <a:solidFill>
              <a:prstClr val="black">
                <a:hueOff val="0"/>
                <a:satOff val="0"/>
                <a:lumOff val="0"/>
                <a:alphaOff val="0"/>
              </a:prstClr>
            </a:solidFill>
            <a:latin typeface="Calibri" panose="020F0502020204030204"/>
            <a:ea typeface="Cambria" panose="02040503050406030204" pitchFamily="18" charset="0"/>
            <a:cs typeface="+mn-cs"/>
          </a:endParaRPr>
        </a:p>
      </dgm:t>
    </dgm:pt>
    <dgm:pt modelId="{8F1A4FDA-3850-4A36-BFEE-722D08DF586E}" type="parTrans" cxnId="{A716E044-999A-4FE3-9DA5-4C0429D41DF7}">
      <dgm:prSet/>
      <dgm:spPr/>
      <dgm:t>
        <a:bodyPr/>
        <a:lstStyle/>
        <a:p>
          <a:endParaRPr lang="en-US" sz="4400">
            <a:latin typeface="Cambria" panose="02040503050406030204" pitchFamily="18" charset="0"/>
            <a:ea typeface="Cambria" panose="02040503050406030204" pitchFamily="18" charset="0"/>
          </a:endParaRPr>
        </a:p>
      </dgm:t>
    </dgm:pt>
    <dgm:pt modelId="{0585AF6E-9064-4324-8A8E-5E72750A8CC2}" type="sibTrans" cxnId="{A716E044-999A-4FE3-9DA5-4C0429D41DF7}">
      <dgm:prSet/>
      <dgm:spPr/>
      <dgm:t>
        <a:bodyPr/>
        <a:lstStyle/>
        <a:p>
          <a:endParaRPr lang="en-US" sz="4400">
            <a:latin typeface="Cambria" panose="02040503050406030204" pitchFamily="18" charset="0"/>
            <a:ea typeface="Cambria" panose="02040503050406030204" pitchFamily="18" charset="0"/>
          </a:endParaRPr>
        </a:p>
      </dgm:t>
    </dgm:pt>
    <dgm:pt modelId="{4CFFD3A4-E51E-478D-90DC-2C652B3F1AFA}">
      <dgm:prSet phldrT="[Text]" custT="1"/>
      <dgm:spPr/>
      <dgm:t>
        <a:bodyPr/>
        <a:lstStyle/>
        <a:p>
          <a:pPr marL="171450" lvl="1" indent="-171450" algn="l" defTabSz="711200">
            <a:lnSpc>
              <a:spcPct val="90000"/>
            </a:lnSpc>
            <a:spcBef>
              <a:spcPct val="0"/>
            </a:spcBef>
            <a:spcAft>
              <a:spcPct val="15000"/>
            </a:spcAft>
            <a:buChar char="•"/>
          </a:pPr>
          <a:r>
            <a:rPr lang="en-US" sz="1200" kern="1200" dirty="0">
              <a:solidFill>
                <a:prstClr val="white"/>
              </a:solidFill>
              <a:latin typeface="Calibri" panose="020F0502020204030204"/>
              <a:ea typeface="Cambria" panose="02040503050406030204" pitchFamily="18" charset="0"/>
              <a:cs typeface="+mn-cs"/>
            </a:rPr>
            <a:t>Beyond academics, an impact or change/benefit to the economy, society, culture, public policy or services, health, the environment, or standard of living.</a:t>
          </a:r>
        </a:p>
      </dgm:t>
    </dgm:pt>
    <dgm:pt modelId="{4FCE937F-2BAA-4F46-8038-7ABAD01F7959}" type="parTrans" cxnId="{5A96D531-4D07-4FFB-9020-994854DD7059}">
      <dgm:prSet/>
      <dgm:spPr/>
      <dgm:t>
        <a:bodyPr/>
        <a:lstStyle/>
        <a:p>
          <a:endParaRPr lang="en-US" sz="4400">
            <a:latin typeface="Cambria" panose="02040503050406030204" pitchFamily="18" charset="0"/>
            <a:ea typeface="Cambria" panose="02040503050406030204" pitchFamily="18" charset="0"/>
          </a:endParaRPr>
        </a:p>
      </dgm:t>
    </dgm:pt>
    <dgm:pt modelId="{02891CBA-34BF-483F-8301-0CA9DEF833A5}" type="sibTrans" cxnId="{5A96D531-4D07-4FFB-9020-994854DD7059}">
      <dgm:prSet/>
      <dgm:spPr/>
      <dgm:t>
        <a:bodyPr/>
        <a:lstStyle/>
        <a:p>
          <a:endParaRPr lang="en-US" sz="4400">
            <a:latin typeface="Cambria" panose="02040503050406030204" pitchFamily="18" charset="0"/>
            <a:ea typeface="Cambria" panose="02040503050406030204" pitchFamily="18" charset="0"/>
          </a:endParaRPr>
        </a:p>
      </dgm:t>
    </dgm:pt>
    <dgm:pt modelId="{0278937E-78E0-4C22-B3AA-028268B9FAD8}">
      <dgm:prSet phldrT="[Text]" custT="1"/>
      <dgm:spPr/>
      <dgm:t>
        <a:bodyPr/>
        <a:lstStyle/>
        <a:p>
          <a:pPr marL="0" lvl="0" indent="0" algn="r" defTabSz="711200">
            <a:lnSpc>
              <a:spcPct val="90000"/>
            </a:lnSpc>
            <a:spcBef>
              <a:spcPct val="0"/>
            </a:spcBef>
            <a:spcAft>
              <a:spcPct val="35000"/>
            </a:spcAft>
            <a:buNone/>
          </a:pPr>
          <a:r>
            <a:rPr lang="en-IN" sz="1600" kern="1200" dirty="0">
              <a:solidFill>
                <a:prstClr val="black">
                  <a:hueOff val="0"/>
                  <a:satOff val="0"/>
                  <a:lumOff val="0"/>
                  <a:alphaOff val="0"/>
                </a:prstClr>
              </a:solidFill>
              <a:latin typeface="Calibri" panose="020F0502020204030204"/>
              <a:ea typeface="Cambria" panose="02040503050406030204" pitchFamily="18" charset="0"/>
              <a:cs typeface="+mn-cs"/>
            </a:rPr>
            <a:t>Australian Research Council</a:t>
          </a:r>
          <a:endParaRPr lang="en-US" sz="1600" kern="1200" dirty="0">
            <a:solidFill>
              <a:prstClr val="black">
                <a:hueOff val="0"/>
                <a:satOff val="0"/>
                <a:lumOff val="0"/>
                <a:alphaOff val="0"/>
              </a:prstClr>
            </a:solidFill>
            <a:latin typeface="Calibri" panose="020F0502020204030204"/>
            <a:ea typeface="Cambria" panose="02040503050406030204" pitchFamily="18" charset="0"/>
            <a:cs typeface="+mn-cs"/>
          </a:endParaRPr>
        </a:p>
      </dgm:t>
    </dgm:pt>
    <dgm:pt modelId="{E3E016BA-CB69-4381-896B-BA5735C11631}" type="parTrans" cxnId="{64EAD295-D931-4B4B-A837-681D48AC6B1D}">
      <dgm:prSet/>
      <dgm:spPr/>
      <dgm:t>
        <a:bodyPr/>
        <a:lstStyle/>
        <a:p>
          <a:endParaRPr lang="en-US" sz="4400">
            <a:latin typeface="Cambria" panose="02040503050406030204" pitchFamily="18" charset="0"/>
            <a:ea typeface="Cambria" panose="02040503050406030204" pitchFamily="18" charset="0"/>
          </a:endParaRPr>
        </a:p>
      </dgm:t>
    </dgm:pt>
    <dgm:pt modelId="{4ED2FFE6-A811-46EB-963D-3977FC467924}" type="sibTrans" cxnId="{64EAD295-D931-4B4B-A837-681D48AC6B1D}">
      <dgm:prSet/>
      <dgm:spPr/>
      <dgm:t>
        <a:bodyPr/>
        <a:lstStyle/>
        <a:p>
          <a:endParaRPr lang="en-US" sz="4400">
            <a:latin typeface="Cambria" panose="02040503050406030204" pitchFamily="18" charset="0"/>
            <a:ea typeface="Cambria" panose="02040503050406030204" pitchFamily="18" charset="0"/>
          </a:endParaRPr>
        </a:p>
      </dgm:t>
    </dgm:pt>
    <dgm:pt modelId="{CFD321AD-C962-4EE5-AD16-56643CF5A0BC}">
      <dgm:prSet phldrT="[Text]" custT="1"/>
      <dgm:spPr>
        <a:solidFill>
          <a:srgbClr val="002060"/>
        </a:solidFill>
      </dgm:spPr>
      <dgm:t>
        <a:bodyPr/>
        <a:lstStyle/>
        <a:p>
          <a:pPr marL="171450" lvl="1" indent="-171450" algn="l" defTabSz="711200">
            <a:lnSpc>
              <a:spcPct val="90000"/>
            </a:lnSpc>
            <a:spcBef>
              <a:spcPct val="0"/>
            </a:spcBef>
            <a:spcAft>
              <a:spcPct val="15000"/>
            </a:spcAft>
            <a:buChar char="•"/>
          </a:pPr>
          <a:r>
            <a:rPr lang="en-US" sz="1200" kern="1200" dirty="0">
              <a:solidFill>
                <a:prstClr val="white"/>
              </a:solidFill>
              <a:latin typeface="Calibri" panose="020F0502020204030204"/>
              <a:ea typeface="Cambria" panose="02040503050406030204" pitchFamily="18" charset="0"/>
              <a:cs typeface="+mn-cs"/>
            </a:rPr>
            <a:t>The impact of research on society, the environment, the economy, and culture in addition to its impact on academic research.</a:t>
          </a:r>
        </a:p>
      </dgm:t>
    </dgm:pt>
    <dgm:pt modelId="{6327D5A0-8ADC-4356-9598-CCFE40DA109A}" type="parTrans" cxnId="{9363ECF4-A01D-4498-A3E1-86A519F3DE65}">
      <dgm:prSet/>
      <dgm:spPr/>
      <dgm:t>
        <a:bodyPr/>
        <a:lstStyle/>
        <a:p>
          <a:endParaRPr lang="en-US" sz="4400">
            <a:latin typeface="Cambria" panose="02040503050406030204" pitchFamily="18" charset="0"/>
            <a:ea typeface="Cambria" panose="02040503050406030204" pitchFamily="18" charset="0"/>
          </a:endParaRPr>
        </a:p>
      </dgm:t>
    </dgm:pt>
    <dgm:pt modelId="{380BD22F-B7C4-401C-9A3E-A8BC177BF11D}" type="sibTrans" cxnId="{9363ECF4-A01D-4498-A3E1-86A519F3DE65}">
      <dgm:prSet/>
      <dgm:spPr/>
      <dgm:t>
        <a:bodyPr/>
        <a:lstStyle/>
        <a:p>
          <a:endParaRPr lang="en-US" sz="4400">
            <a:latin typeface="Cambria" panose="02040503050406030204" pitchFamily="18" charset="0"/>
            <a:ea typeface="Cambria" panose="02040503050406030204" pitchFamily="18" charset="0"/>
          </a:endParaRPr>
        </a:p>
      </dgm:t>
    </dgm:pt>
    <dgm:pt modelId="{2EA82433-1942-4FF4-B411-6A659A0C5557}" type="pres">
      <dgm:prSet presAssocID="{F64CB7E9-A248-40AC-9FC1-7442FB998400}" presName="linearFlow" presStyleCnt="0">
        <dgm:presLayoutVars>
          <dgm:dir/>
          <dgm:animLvl val="lvl"/>
          <dgm:resizeHandles/>
        </dgm:presLayoutVars>
      </dgm:prSet>
      <dgm:spPr/>
    </dgm:pt>
    <dgm:pt modelId="{CCC118A2-6D27-4719-B158-373A014CFA82}" type="pres">
      <dgm:prSet presAssocID="{38543ACC-58E1-46C9-B3A6-684B3DB8BA77}" presName="compositeNode" presStyleCnt="0">
        <dgm:presLayoutVars>
          <dgm:bulletEnabled val="1"/>
        </dgm:presLayoutVars>
      </dgm:prSet>
      <dgm:spPr/>
    </dgm:pt>
    <dgm:pt modelId="{46FC2313-D1FE-494D-9800-E270E221A118}" type="pres">
      <dgm:prSet presAssocID="{38543ACC-58E1-46C9-B3A6-684B3DB8BA77}" presName="image" presStyleLbl="fgImgPlace1" presStyleIdx="0" presStyleCnt="4" custScaleX="63703" custScaleY="58530"/>
      <dgm:spPr>
        <a:solidFill>
          <a:schemeClr val="accent6">
            <a:lumMod val="75000"/>
          </a:schemeClr>
        </a:solidFill>
        <a:ln>
          <a:noFill/>
        </a:ln>
      </dgm:spPr>
    </dgm:pt>
    <dgm:pt modelId="{699B8577-D159-41C2-A0BC-3DE4987FF9B3}" type="pres">
      <dgm:prSet presAssocID="{38543ACC-58E1-46C9-B3A6-684B3DB8BA77}" presName="childNode" presStyleLbl="node1" presStyleIdx="0" presStyleCnt="4">
        <dgm:presLayoutVars>
          <dgm:bulletEnabled val="1"/>
        </dgm:presLayoutVars>
      </dgm:prSet>
      <dgm:spPr/>
    </dgm:pt>
    <dgm:pt modelId="{B5E849CB-6701-4C4B-9272-0CD41DB56A14}" type="pres">
      <dgm:prSet presAssocID="{38543ACC-58E1-46C9-B3A6-684B3DB8BA77}" presName="parentNode" presStyleLbl="revTx" presStyleIdx="0" presStyleCnt="4">
        <dgm:presLayoutVars>
          <dgm:chMax val="0"/>
          <dgm:bulletEnabled val="1"/>
        </dgm:presLayoutVars>
      </dgm:prSet>
      <dgm:spPr/>
    </dgm:pt>
    <dgm:pt modelId="{6075F275-728F-4FA9-BD87-C5EE0964D45C}" type="pres">
      <dgm:prSet presAssocID="{1E4E8DF7-972F-43BC-89D8-4D27AE8C237A}" presName="sibTrans" presStyleCnt="0"/>
      <dgm:spPr/>
    </dgm:pt>
    <dgm:pt modelId="{0A4BD65C-5D38-48EC-A984-6611D03079AC}" type="pres">
      <dgm:prSet presAssocID="{E8382B9B-00A1-4580-B55D-F42CD1CB4285}" presName="compositeNode" presStyleCnt="0">
        <dgm:presLayoutVars>
          <dgm:bulletEnabled val="1"/>
        </dgm:presLayoutVars>
      </dgm:prSet>
      <dgm:spPr/>
    </dgm:pt>
    <dgm:pt modelId="{4165593B-713C-4869-83F9-9485330AD48F}" type="pres">
      <dgm:prSet presAssocID="{E8382B9B-00A1-4580-B55D-F42CD1CB4285}" presName="image" presStyleLbl="fgImgPlace1" presStyleIdx="1" presStyleCnt="4" custScaleX="63703" custScaleY="58530"/>
      <dgm:spPr>
        <a:solidFill>
          <a:schemeClr val="accent6">
            <a:lumMod val="75000"/>
          </a:schemeClr>
        </a:solidFill>
        <a:ln>
          <a:noFill/>
        </a:ln>
      </dgm:spPr>
    </dgm:pt>
    <dgm:pt modelId="{1A2EFB60-E340-4C1F-9AEC-E432DD3E62C2}" type="pres">
      <dgm:prSet presAssocID="{E8382B9B-00A1-4580-B55D-F42CD1CB4285}" presName="childNode" presStyleLbl="node1" presStyleIdx="1" presStyleCnt="4">
        <dgm:presLayoutVars>
          <dgm:bulletEnabled val="1"/>
        </dgm:presLayoutVars>
      </dgm:prSet>
      <dgm:spPr/>
    </dgm:pt>
    <dgm:pt modelId="{9B369A30-2742-479C-864B-6B7B846F18B7}" type="pres">
      <dgm:prSet presAssocID="{E8382B9B-00A1-4580-B55D-F42CD1CB4285}" presName="parentNode" presStyleLbl="revTx" presStyleIdx="1" presStyleCnt="4">
        <dgm:presLayoutVars>
          <dgm:chMax val="0"/>
          <dgm:bulletEnabled val="1"/>
        </dgm:presLayoutVars>
      </dgm:prSet>
      <dgm:spPr/>
    </dgm:pt>
    <dgm:pt modelId="{D0D654E9-91C0-4817-A516-4F722B944D6E}" type="pres">
      <dgm:prSet presAssocID="{71320254-C85B-4B61-AB13-65C891521602}" presName="sibTrans" presStyleCnt="0"/>
      <dgm:spPr/>
    </dgm:pt>
    <dgm:pt modelId="{C0372590-E9F8-43B3-A543-E123AEE52846}" type="pres">
      <dgm:prSet presAssocID="{0CDACACE-33F9-40F2-AC2A-9F0592C2721B}" presName="compositeNode" presStyleCnt="0">
        <dgm:presLayoutVars>
          <dgm:bulletEnabled val="1"/>
        </dgm:presLayoutVars>
      </dgm:prSet>
      <dgm:spPr/>
    </dgm:pt>
    <dgm:pt modelId="{BA8FE24B-DFFA-4788-A6AC-2F8351ADF587}" type="pres">
      <dgm:prSet presAssocID="{0CDACACE-33F9-40F2-AC2A-9F0592C2721B}" presName="image" presStyleLbl="fgImgPlace1" presStyleIdx="2" presStyleCnt="4" custScaleX="63703" custScaleY="58530"/>
      <dgm:spPr>
        <a:solidFill>
          <a:schemeClr val="accent6">
            <a:lumMod val="75000"/>
          </a:schemeClr>
        </a:solidFill>
        <a:ln>
          <a:noFill/>
        </a:ln>
      </dgm:spPr>
    </dgm:pt>
    <dgm:pt modelId="{0B3C8B95-0FBF-491E-B756-EEC9593F84BB}" type="pres">
      <dgm:prSet presAssocID="{0CDACACE-33F9-40F2-AC2A-9F0592C2721B}" presName="childNode" presStyleLbl="node1" presStyleIdx="2" presStyleCnt="4" custLinFactNeighborX="-805" custLinFactNeighborY="-792">
        <dgm:presLayoutVars>
          <dgm:bulletEnabled val="1"/>
        </dgm:presLayoutVars>
      </dgm:prSet>
      <dgm:spPr/>
    </dgm:pt>
    <dgm:pt modelId="{D97227BA-0F95-4AE8-87D1-07DBC9A64767}" type="pres">
      <dgm:prSet presAssocID="{0CDACACE-33F9-40F2-AC2A-9F0592C2721B}" presName="parentNode" presStyleLbl="revTx" presStyleIdx="2" presStyleCnt="4">
        <dgm:presLayoutVars>
          <dgm:chMax val="0"/>
          <dgm:bulletEnabled val="1"/>
        </dgm:presLayoutVars>
      </dgm:prSet>
      <dgm:spPr/>
    </dgm:pt>
    <dgm:pt modelId="{856CEAC1-A913-43A7-8726-8A4542516EA8}" type="pres">
      <dgm:prSet presAssocID="{0585AF6E-9064-4324-8A8E-5E72750A8CC2}" presName="sibTrans" presStyleCnt="0"/>
      <dgm:spPr/>
    </dgm:pt>
    <dgm:pt modelId="{E3D4B0C2-7088-4E42-8F25-C82B838BAD82}" type="pres">
      <dgm:prSet presAssocID="{0278937E-78E0-4C22-B3AA-028268B9FAD8}" presName="compositeNode" presStyleCnt="0">
        <dgm:presLayoutVars>
          <dgm:bulletEnabled val="1"/>
        </dgm:presLayoutVars>
      </dgm:prSet>
      <dgm:spPr/>
    </dgm:pt>
    <dgm:pt modelId="{A0CE27B9-558F-4758-863D-25C9D7C840F4}" type="pres">
      <dgm:prSet presAssocID="{0278937E-78E0-4C22-B3AA-028268B9FAD8}" presName="image" presStyleLbl="fgImgPlace1" presStyleIdx="3" presStyleCnt="4" custScaleX="63703" custScaleY="58530"/>
      <dgm:spPr>
        <a:solidFill>
          <a:schemeClr val="accent6">
            <a:lumMod val="75000"/>
          </a:schemeClr>
        </a:solidFill>
        <a:ln>
          <a:noFill/>
        </a:ln>
      </dgm:spPr>
    </dgm:pt>
    <dgm:pt modelId="{38BA9175-6BAD-40B3-9950-261CFA07603C}" type="pres">
      <dgm:prSet presAssocID="{0278937E-78E0-4C22-B3AA-028268B9FAD8}" presName="childNode" presStyleLbl="node1" presStyleIdx="3" presStyleCnt="4">
        <dgm:presLayoutVars>
          <dgm:bulletEnabled val="1"/>
        </dgm:presLayoutVars>
      </dgm:prSet>
      <dgm:spPr/>
    </dgm:pt>
    <dgm:pt modelId="{50C11196-7196-4E76-97A2-A0E445B80F13}" type="pres">
      <dgm:prSet presAssocID="{0278937E-78E0-4C22-B3AA-028268B9FAD8}" presName="parentNode" presStyleLbl="revTx" presStyleIdx="3" presStyleCnt="4">
        <dgm:presLayoutVars>
          <dgm:chMax val="0"/>
          <dgm:bulletEnabled val="1"/>
        </dgm:presLayoutVars>
      </dgm:prSet>
      <dgm:spPr/>
    </dgm:pt>
  </dgm:ptLst>
  <dgm:cxnLst>
    <dgm:cxn modelId="{6E951206-4A6A-452D-8ED3-E4755D6A924D}" type="presOf" srcId="{38543ACC-58E1-46C9-B3A6-684B3DB8BA77}" destId="{B5E849CB-6701-4C4B-9272-0CD41DB56A14}" srcOrd="0" destOrd="0" presId="urn:microsoft.com/office/officeart/2005/8/layout/hList2"/>
    <dgm:cxn modelId="{5A96D531-4D07-4FFB-9020-994854DD7059}" srcId="{0CDACACE-33F9-40F2-AC2A-9F0592C2721B}" destId="{4CFFD3A4-E51E-478D-90DC-2C652B3F1AFA}" srcOrd="0" destOrd="0" parTransId="{4FCE937F-2BAA-4F46-8038-7ABAD01F7959}" sibTransId="{02891CBA-34BF-483F-8301-0CA9DEF833A5}"/>
    <dgm:cxn modelId="{64DBBE35-CA8C-49E5-AD48-A1ADDFC9010D}" type="presOf" srcId="{0CDACACE-33F9-40F2-AC2A-9F0592C2721B}" destId="{D97227BA-0F95-4AE8-87D1-07DBC9A64767}" srcOrd="0" destOrd="0" presId="urn:microsoft.com/office/officeart/2005/8/layout/hList2"/>
    <dgm:cxn modelId="{60023D37-6019-45DB-A7AA-8E87135167B3}" type="presOf" srcId="{E8382B9B-00A1-4580-B55D-F42CD1CB4285}" destId="{9B369A30-2742-479C-864B-6B7B846F18B7}" srcOrd="0" destOrd="0" presId="urn:microsoft.com/office/officeart/2005/8/layout/hList2"/>
    <dgm:cxn modelId="{A716E044-999A-4FE3-9DA5-4C0429D41DF7}" srcId="{F64CB7E9-A248-40AC-9FC1-7442FB998400}" destId="{0CDACACE-33F9-40F2-AC2A-9F0592C2721B}" srcOrd="2" destOrd="0" parTransId="{8F1A4FDA-3850-4A36-BFEE-722D08DF586E}" sibTransId="{0585AF6E-9064-4324-8A8E-5E72750A8CC2}"/>
    <dgm:cxn modelId="{20A06149-691F-4481-821C-259A7A377D8C}" type="presOf" srcId="{CFD321AD-C962-4EE5-AD16-56643CF5A0BC}" destId="{38BA9175-6BAD-40B3-9950-261CFA07603C}" srcOrd="0" destOrd="0" presId="urn:microsoft.com/office/officeart/2005/8/layout/hList2"/>
    <dgm:cxn modelId="{CF2E6653-88D5-4987-B20B-947A4E74C178}" srcId="{F64CB7E9-A248-40AC-9FC1-7442FB998400}" destId="{38543ACC-58E1-46C9-B3A6-684B3DB8BA77}" srcOrd="0" destOrd="0" parTransId="{D42963ED-84FB-4AEB-9039-599AA9AD89C3}" sibTransId="{1E4E8DF7-972F-43BC-89D8-4D27AE8C237A}"/>
    <dgm:cxn modelId="{2E07D972-1452-431B-96EC-86FF0C624C51}" type="presOf" srcId="{84D091CF-A11A-464F-9C05-9018963A5973}" destId="{699B8577-D159-41C2-A0BC-3DE4987FF9B3}" srcOrd="0" destOrd="0" presId="urn:microsoft.com/office/officeart/2005/8/layout/hList2"/>
    <dgm:cxn modelId="{8A012073-66FC-40CB-9062-53200396C127}" type="presOf" srcId="{F64CB7E9-A248-40AC-9FC1-7442FB998400}" destId="{2EA82433-1942-4FF4-B411-6A659A0C5557}" srcOrd="0" destOrd="0" presId="urn:microsoft.com/office/officeart/2005/8/layout/hList2"/>
    <dgm:cxn modelId="{BECA7874-717A-4C7B-9D43-DD42713F3120}" srcId="{38543ACC-58E1-46C9-B3A6-684B3DB8BA77}" destId="{84D091CF-A11A-464F-9C05-9018963A5973}" srcOrd="0" destOrd="0" parTransId="{7C0BA9D2-D78F-4115-95D3-E856297543E2}" sibTransId="{B9FBB716-7162-4937-9B85-35421468B662}"/>
    <dgm:cxn modelId="{64EAD295-D931-4B4B-A837-681D48AC6B1D}" srcId="{F64CB7E9-A248-40AC-9FC1-7442FB998400}" destId="{0278937E-78E0-4C22-B3AA-028268B9FAD8}" srcOrd="3" destOrd="0" parTransId="{E3E016BA-CB69-4381-896B-BA5735C11631}" sibTransId="{4ED2FFE6-A811-46EB-963D-3977FC467924}"/>
    <dgm:cxn modelId="{612B4E9B-65BA-4402-BBD8-3D96EA922CCE}" srcId="{E8382B9B-00A1-4580-B55D-F42CD1CB4285}" destId="{B572BEAE-3B99-44A5-AD23-91406E4BF78B}" srcOrd="0" destOrd="0" parTransId="{6D7C346C-91B6-426A-85F6-EDA4469B339D}" sibTransId="{82ECC07E-314E-4D8E-9475-A1705C149356}"/>
    <dgm:cxn modelId="{4677D4CA-F0D2-4C9C-8A0A-0C7B0D8D2852}" type="presOf" srcId="{B572BEAE-3B99-44A5-AD23-91406E4BF78B}" destId="{1A2EFB60-E340-4C1F-9AEC-E432DD3E62C2}" srcOrd="0" destOrd="0" presId="urn:microsoft.com/office/officeart/2005/8/layout/hList2"/>
    <dgm:cxn modelId="{244266CF-DBFE-4FD8-AF60-B021EBC6F21B}" srcId="{F64CB7E9-A248-40AC-9FC1-7442FB998400}" destId="{E8382B9B-00A1-4580-B55D-F42CD1CB4285}" srcOrd="1" destOrd="0" parTransId="{E217F712-0DE4-4544-AFFF-60940C0CEE89}" sibTransId="{71320254-C85B-4B61-AB13-65C891521602}"/>
    <dgm:cxn modelId="{9363ECF4-A01D-4498-A3E1-86A519F3DE65}" srcId="{0278937E-78E0-4C22-B3AA-028268B9FAD8}" destId="{CFD321AD-C962-4EE5-AD16-56643CF5A0BC}" srcOrd="0" destOrd="0" parTransId="{6327D5A0-8ADC-4356-9598-CCFE40DA109A}" sibTransId="{380BD22F-B7C4-401C-9A3E-A8BC177BF11D}"/>
    <dgm:cxn modelId="{060306F5-1A61-49FB-9966-FBEC4FB7F13A}" type="presOf" srcId="{0278937E-78E0-4C22-B3AA-028268B9FAD8}" destId="{50C11196-7196-4E76-97A2-A0E445B80F13}" srcOrd="0" destOrd="0" presId="urn:microsoft.com/office/officeart/2005/8/layout/hList2"/>
    <dgm:cxn modelId="{AE8574F9-1CBF-48BC-9F5F-17D078D8D6CE}" type="presOf" srcId="{4CFFD3A4-E51E-478D-90DC-2C652B3F1AFA}" destId="{0B3C8B95-0FBF-491E-B756-EEC9593F84BB}" srcOrd="0" destOrd="0" presId="urn:microsoft.com/office/officeart/2005/8/layout/hList2"/>
    <dgm:cxn modelId="{11E673CD-A8AF-4D49-85E2-DCD5391A3C9E}" type="presParOf" srcId="{2EA82433-1942-4FF4-B411-6A659A0C5557}" destId="{CCC118A2-6D27-4719-B158-373A014CFA82}" srcOrd="0" destOrd="0" presId="urn:microsoft.com/office/officeart/2005/8/layout/hList2"/>
    <dgm:cxn modelId="{CCF110F1-C794-4A84-A2A1-DD02C7C96FDE}" type="presParOf" srcId="{CCC118A2-6D27-4719-B158-373A014CFA82}" destId="{46FC2313-D1FE-494D-9800-E270E221A118}" srcOrd="0" destOrd="0" presId="urn:microsoft.com/office/officeart/2005/8/layout/hList2"/>
    <dgm:cxn modelId="{221AB2EB-84AE-42FD-80A8-4F34D92C1878}" type="presParOf" srcId="{CCC118A2-6D27-4719-B158-373A014CFA82}" destId="{699B8577-D159-41C2-A0BC-3DE4987FF9B3}" srcOrd="1" destOrd="0" presId="urn:microsoft.com/office/officeart/2005/8/layout/hList2"/>
    <dgm:cxn modelId="{77ACAE35-78C5-4F7F-A974-D380B453C736}" type="presParOf" srcId="{CCC118A2-6D27-4719-B158-373A014CFA82}" destId="{B5E849CB-6701-4C4B-9272-0CD41DB56A14}" srcOrd="2" destOrd="0" presId="urn:microsoft.com/office/officeart/2005/8/layout/hList2"/>
    <dgm:cxn modelId="{8642A1B1-FAB2-48D8-B24D-E7C9CF0EEFE5}" type="presParOf" srcId="{2EA82433-1942-4FF4-B411-6A659A0C5557}" destId="{6075F275-728F-4FA9-BD87-C5EE0964D45C}" srcOrd="1" destOrd="0" presId="urn:microsoft.com/office/officeart/2005/8/layout/hList2"/>
    <dgm:cxn modelId="{AF5C34E5-1ED9-431A-9F30-35EC70D33FE8}" type="presParOf" srcId="{2EA82433-1942-4FF4-B411-6A659A0C5557}" destId="{0A4BD65C-5D38-48EC-A984-6611D03079AC}" srcOrd="2" destOrd="0" presId="urn:microsoft.com/office/officeart/2005/8/layout/hList2"/>
    <dgm:cxn modelId="{A6BDBFBE-C88D-4298-9CBD-E8E0585DB842}" type="presParOf" srcId="{0A4BD65C-5D38-48EC-A984-6611D03079AC}" destId="{4165593B-713C-4869-83F9-9485330AD48F}" srcOrd="0" destOrd="0" presId="urn:microsoft.com/office/officeart/2005/8/layout/hList2"/>
    <dgm:cxn modelId="{02C8575D-DCBC-4F85-86D7-890A185A26DB}" type="presParOf" srcId="{0A4BD65C-5D38-48EC-A984-6611D03079AC}" destId="{1A2EFB60-E340-4C1F-9AEC-E432DD3E62C2}" srcOrd="1" destOrd="0" presId="urn:microsoft.com/office/officeart/2005/8/layout/hList2"/>
    <dgm:cxn modelId="{7A27890D-96C0-4A5E-AF4F-CC7C6FD66FF7}" type="presParOf" srcId="{0A4BD65C-5D38-48EC-A984-6611D03079AC}" destId="{9B369A30-2742-479C-864B-6B7B846F18B7}" srcOrd="2" destOrd="0" presId="urn:microsoft.com/office/officeart/2005/8/layout/hList2"/>
    <dgm:cxn modelId="{FA5A76BB-1C0E-4D69-9DBB-A31EF5707254}" type="presParOf" srcId="{2EA82433-1942-4FF4-B411-6A659A0C5557}" destId="{D0D654E9-91C0-4817-A516-4F722B944D6E}" srcOrd="3" destOrd="0" presId="urn:microsoft.com/office/officeart/2005/8/layout/hList2"/>
    <dgm:cxn modelId="{9000A147-46C2-4D72-97E0-8ED68D47C337}" type="presParOf" srcId="{2EA82433-1942-4FF4-B411-6A659A0C5557}" destId="{C0372590-E9F8-43B3-A543-E123AEE52846}" srcOrd="4" destOrd="0" presId="urn:microsoft.com/office/officeart/2005/8/layout/hList2"/>
    <dgm:cxn modelId="{0B359082-60F7-4CDB-8882-4EC006E229B5}" type="presParOf" srcId="{C0372590-E9F8-43B3-A543-E123AEE52846}" destId="{BA8FE24B-DFFA-4788-A6AC-2F8351ADF587}" srcOrd="0" destOrd="0" presId="urn:microsoft.com/office/officeart/2005/8/layout/hList2"/>
    <dgm:cxn modelId="{A935651E-2F21-4884-82E9-231A56377A74}" type="presParOf" srcId="{C0372590-E9F8-43B3-A543-E123AEE52846}" destId="{0B3C8B95-0FBF-491E-B756-EEC9593F84BB}" srcOrd="1" destOrd="0" presId="urn:microsoft.com/office/officeart/2005/8/layout/hList2"/>
    <dgm:cxn modelId="{1B3C8221-C255-4308-8BC1-6AD787B42A7E}" type="presParOf" srcId="{C0372590-E9F8-43B3-A543-E123AEE52846}" destId="{D97227BA-0F95-4AE8-87D1-07DBC9A64767}" srcOrd="2" destOrd="0" presId="urn:microsoft.com/office/officeart/2005/8/layout/hList2"/>
    <dgm:cxn modelId="{6C4CFCC3-32BC-4FE5-9DC8-616C526193F7}" type="presParOf" srcId="{2EA82433-1942-4FF4-B411-6A659A0C5557}" destId="{856CEAC1-A913-43A7-8726-8A4542516EA8}" srcOrd="5" destOrd="0" presId="urn:microsoft.com/office/officeart/2005/8/layout/hList2"/>
    <dgm:cxn modelId="{E90E32E7-DA4D-445C-9E91-FC95FF157E03}" type="presParOf" srcId="{2EA82433-1942-4FF4-B411-6A659A0C5557}" destId="{E3D4B0C2-7088-4E42-8F25-C82B838BAD82}" srcOrd="6" destOrd="0" presId="urn:microsoft.com/office/officeart/2005/8/layout/hList2"/>
    <dgm:cxn modelId="{6DAB60CD-5B4C-43DD-8D39-C51E13F0F4BF}" type="presParOf" srcId="{E3D4B0C2-7088-4E42-8F25-C82B838BAD82}" destId="{A0CE27B9-558F-4758-863D-25C9D7C840F4}" srcOrd="0" destOrd="0" presId="urn:microsoft.com/office/officeart/2005/8/layout/hList2"/>
    <dgm:cxn modelId="{23DAD988-C089-4140-AA8B-0366996EFEEE}" type="presParOf" srcId="{E3D4B0C2-7088-4E42-8F25-C82B838BAD82}" destId="{38BA9175-6BAD-40B3-9950-261CFA07603C}" srcOrd="1" destOrd="0" presId="urn:microsoft.com/office/officeart/2005/8/layout/hList2"/>
    <dgm:cxn modelId="{9A0C8AA7-F917-4EAB-A653-B132DE8D9F34}" type="presParOf" srcId="{E3D4B0C2-7088-4E42-8F25-C82B838BAD82}" destId="{50C11196-7196-4E76-97A2-A0E445B80F1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849CB-6701-4C4B-9272-0CD41DB56A14}">
      <dsp:nvSpPr>
        <dsp:cNvPr id="0" name=""/>
        <dsp:cNvSpPr/>
      </dsp:nvSpPr>
      <dsp:spPr>
        <a:xfrm rot="16200000">
          <a:off x="-1153129" y="1665374"/>
          <a:ext cx="2615184" cy="23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5368" bIns="0" numCol="1" spcCol="1270" anchor="t" anchorCtr="0">
          <a:noAutofit/>
        </a:bodyPr>
        <a:lstStyle/>
        <a:p>
          <a:pPr marL="0" lvl="0" indent="0" algn="r" defTabSz="711200">
            <a:lnSpc>
              <a:spcPct val="90000"/>
            </a:lnSpc>
            <a:spcBef>
              <a:spcPct val="0"/>
            </a:spcBef>
            <a:spcAft>
              <a:spcPct val="35000"/>
            </a:spcAft>
            <a:buNone/>
          </a:pPr>
          <a:r>
            <a:rPr lang="en-IN" sz="1600" kern="1200" dirty="0">
              <a:latin typeface="+mn-lt"/>
              <a:ea typeface="Cambria" panose="02040503050406030204" pitchFamily="18" charset="0"/>
            </a:rPr>
            <a:t>National Institutes of Health</a:t>
          </a:r>
          <a:endParaRPr lang="en-US" sz="1600" kern="1200" dirty="0">
            <a:latin typeface="+mn-lt"/>
            <a:ea typeface="Cambria" panose="02040503050406030204" pitchFamily="18" charset="0"/>
          </a:endParaRPr>
        </a:p>
      </dsp:txBody>
      <dsp:txXfrm>
        <a:off x="-1153129" y="1665374"/>
        <a:ext cx="2615184" cy="232857"/>
      </dsp:txXfrm>
    </dsp:sp>
    <dsp:sp modelId="{699B8577-D159-41C2-A0BC-3DE4987FF9B3}">
      <dsp:nvSpPr>
        <dsp:cNvPr id="0" name=""/>
        <dsp:cNvSpPr/>
      </dsp:nvSpPr>
      <dsp:spPr>
        <a:xfrm>
          <a:off x="270891" y="474211"/>
          <a:ext cx="1159879" cy="2615184"/>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05368"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n-lt"/>
              <a:ea typeface="Cambria" panose="02040503050406030204" pitchFamily="18" charset="0"/>
            </a:rPr>
            <a:t>The project's ability to have a long-term, substantial impact on the scientific field(s) involved.</a:t>
          </a:r>
        </a:p>
      </dsp:txBody>
      <dsp:txXfrm>
        <a:off x="270891" y="474211"/>
        <a:ext cx="1159879" cy="2615184"/>
      </dsp:txXfrm>
    </dsp:sp>
    <dsp:sp modelId="{46FC2313-D1FE-494D-9800-E270E221A118}">
      <dsp:nvSpPr>
        <dsp:cNvPr id="0" name=""/>
        <dsp:cNvSpPr/>
      </dsp:nvSpPr>
      <dsp:spPr>
        <a:xfrm>
          <a:off x="122554" y="263404"/>
          <a:ext cx="296674" cy="272583"/>
        </a:xfrm>
        <a:prstGeom prst="rect">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B369A30-2742-479C-864B-6B7B846F18B7}">
      <dsp:nvSpPr>
        <dsp:cNvPr id="0" name=""/>
        <dsp:cNvSpPr/>
      </dsp:nvSpPr>
      <dsp:spPr>
        <a:xfrm rot="16200000">
          <a:off x="541669" y="1665374"/>
          <a:ext cx="2615184" cy="23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5368" bIns="0" numCol="1" spcCol="1270" anchor="t" anchorCtr="0">
          <a:noAutofit/>
        </a:bodyPr>
        <a:lstStyle/>
        <a:p>
          <a:pPr marL="0" lvl="0" indent="0" algn="r" defTabSz="711200">
            <a:lnSpc>
              <a:spcPct val="90000"/>
            </a:lnSpc>
            <a:spcBef>
              <a:spcPct val="0"/>
            </a:spcBef>
            <a:spcAft>
              <a:spcPct val="35000"/>
            </a:spcAft>
            <a:buNone/>
          </a:pPr>
          <a:r>
            <a:rPr lang="en-IN" sz="1600" kern="1200" dirty="0">
              <a:solidFill>
                <a:prstClr val="black">
                  <a:hueOff val="0"/>
                  <a:satOff val="0"/>
                  <a:lumOff val="0"/>
                  <a:alphaOff val="0"/>
                </a:prstClr>
              </a:solidFill>
              <a:latin typeface="Calibri" panose="020F0502020204030204"/>
              <a:ea typeface="Cambria" panose="02040503050406030204" pitchFamily="18" charset="0"/>
              <a:cs typeface="+mn-cs"/>
            </a:rPr>
            <a:t>National Science Foundation</a:t>
          </a:r>
          <a:endParaRPr lang="en-US" sz="1600" kern="1200" dirty="0">
            <a:solidFill>
              <a:prstClr val="black">
                <a:hueOff val="0"/>
                <a:satOff val="0"/>
                <a:lumOff val="0"/>
                <a:alphaOff val="0"/>
              </a:prstClr>
            </a:solidFill>
            <a:latin typeface="Calibri" panose="020F0502020204030204"/>
            <a:ea typeface="Cambria" panose="02040503050406030204" pitchFamily="18" charset="0"/>
            <a:cs typeface="+mn-cs"/>
          </a:endParaRPr>
        </a:p>
      </dsp:txBody>
      <dsp:txXfrm>
        <a:off x="541669" y="1665374"/>
        <a:ext cx="2615184" cy="232857"/>
      </dsp:txXfrm>
    </dsp:sp>
    <dsp:sp modelId="{1A2EFB60-E340-4C1F-9AEC-E432DD3E62C2}">
      <dsp:nvSpPr>
        <dsp:cNvPr id="0" name=""/>
        <dsp:cNvSpPr/>
      </dsp:nvSpPr>
      <dsp:spPr>
        <a:xfrm>
          <a:off x="1965690" y="474211"/>
          <a:ext cx="1159879" cy="2615184"/>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05368" rIns="85344" bIns="85344" numCol="1" spcCol="1270" anchor="t" anchorCtr="0">
          <a:noAutofit/>
        </a:bodyPr>
        <a:lstStyle/>
        <a:p>
          <a:pPr marL="171450" lvl="1" indent="-171450" algn="l" defTabSz="711200">
            <a:lnSpc>
              <a:spcPct val="90000"/>
            </a:lnSpc>
            <a:spcBef>
              <a:spcPct val="0"/>
            </a:spcBef>
            <a:spcAft>
              <a:spcPct val="15000"/>
            </a:spcAft>
            <a:buChar char="•"/>
          </a:pPr>
          <a:r>
            <a:rPr lang="en-US" sz="1200" kern="1200" dirty="0">
              <a:solidFill>
                <a:prstClr val="white"/>
              </a:solidFill>
              <a:latin typeface="Calibri" panose="020F0502020204030204"/>
              <a:ea typeface="Cambria" panose="02040503050406030204" pitchFamily="18" charset="0"/>
              <a:cs typeface="+mn-cs"/>
            </a:rPr>
            <a:t>The ability to help community and help achieve desirable societal results. </a:t>
          </a:r>
        </a:p>
      </dsp:txBody>
      <dsp:txXfrm>
        <a:off x="1965690" y="474211"/>
        <a:ext cx="1159879" cy="2615184"/>
      </dsp:txXfrm>
    </dsp:sp>
    <dsp:sp modelId="{4165593B-713C-4869-83F9-9485330AD48F}">
      <dsp:nvSpPr>
        <dsp:cNvPr id="0" name=""/>
        <dsp:cNvSpPr/>
      </dsp:nvSpPr>
      <dsp:spPr>
        <a:xfrm>
          <a:off x="1817352" y="263404"/>
          <a:ext cx="296674" cy="272583"/>
        </a:xfrm>
        <a:prstGeom prst="rect">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97227BA-0F95-4AE8-87D1-07DBC9A64767}">
      <dsp:nvSpPr>
        <dsp:cNvPr id="0" name=""/>
        <dsp:cNvSpPr/>
      </dsp:nvSpPr>
      <dsp:spPr>
        <a:xfrm rot="16200000">
          <a:off x="2236467" y="1665374"/>
          <a:ext cx="2615184" cy="23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5368" bIns="0" numCol="1" spcCol="1270" anchor="t" anchorCtr="0">
          <a:noAutofit/>
        </a:bodyPr>
        <a:lstStyle/>
        <a:p>
          <a:pPr marL="0" lvl="0" indent="0" algn="r" defTabSz="711200">
            <a:lnSpc>
              <a:spcPct val="90000"/>
            </a:lnSpc>
            <a:spcBef>
              <a:spcPct val="0"/>
            </a:spcBef>
            <a:spcAft>
              <a:spcPct val="35000"/>
            </a:spcAft>
            <a:buNone/>
          </a:pPr>
          <a:r>
            <a:rPr lang="en-IN" sz="1600" kern="1200" dirty="0">
              <a:solidFill>
                <a:prstClr val="black">
                  <a:hueOff val="0"/>
                  <a:satOff val="0"/>
                  <a:lumOff val="0"/>
                  <a:alphaOff val="0"/>
                </a:prstClr>
              </a:solidFill>
              <a:latin typeface="Calibri" panose="020F0502020204030204"/>
              <a:ea typeface="Cambria" panose="02040503050406030204" pitchFamily="18" charset="0"/>
              <a:cs typeface="+mn-cs"/>
            </a:rPr>
            <a:t>UK Research Excellence Framework</a:t>
          </a:r>
          <a:endParaRPr lang="en-US" sz="1600" kern="1200" dirty="0">
            <a:solidFill>
              <a:prstClr val="black">
                <a:hueOff val="0"/>
                <a:satOff val="0"/>
                <a:lumOff val="0"/>
                <a:alphaOff val="0"/>
              </a:prstClr>
            </a:solidFill>
            <a:latin typeface="Calibri" panose="020F0502020204030204"/>
            <a:ea typeface="Cambria" panose="02040503050406030204" pitchFamily="18" charset="0"/>
            <a:cs typeface="+mn-cs"/>
          </a:endParaRPr>
        </a:p>
      </dsp:txBody>
      <dsp:txXfrm>
        <a:off x="2236467" y="1665374"/>
        <a:ext cx="2615184" cy="232857"/>
      </dsp:txXfrm>
    </dsp:sp>
    <dsp:sp modelId="{0B3C8B95-0FBF-491E-B756-EEC9593F84BB}">
      <dsp:nvSpPr>
        <dsp:cNvPr id="0" name=""/>
        <dsp:cNvSpPr/>
      </dsp:nvSpPr>
      <dsp:spPr>
        <a:xfrm>
          <a:off x="3651151" y="453498"/>
          <a:ext cx="1159879" cy="2615184"/>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05368" rIns="85344" bIns="85344" numCol="1" spcCol="1270" anchor="t" anchorCtr="0">
          <a:noAutofit/>
        </a:bodyPr>
        <a:lstStyle/>
        <a:p>
          <a:pPr marL="171450" lvl="1" indent="-171450" algn="l" defTabSz="711200">
            <a:lnSpc>
              <a:spcPct val="90000"/>
            </a:lnSpc>
            <a:spcBef>
              <a:spcPct val="0"/>
            </a:spcBef>
            <a:spcAft>
              <a:spcPct val="15000"/>
            </a:spcAft>
            <a:buChar char="•"/>
          </a:pPr>
          <a:r>
            <a:rPr lang="en-US" sz="1200" kern="1200" dirty="0">
              <a:solidFill>
                <a:prstClr val="white"/>
              </a:solidFill>
              <a:latin typeface="Calibri" panose="020F0502020204030204"/>
              <a:ea typeface="Cambria" panose="02040503050406030204" pitchFamily="18" charset="0"/>
              <a:cs typeface="+mn-cs"/>
            </a:rPr>
            <a:t>Beyond academics, an impact or change/benefit to the economy, society, culture, public policy or services, health, the environment, or standard of living.</a:t>
          </a:r>
        </a:p>
      </dsp:txBody>
      <dsp:txXfrm>
        <a:off x="3651151" y="453498"/>
        <a:ext cx="1159879" cy="2615184"/>
      </dsp:txXfrm>
    </dsp:sp>
    <dsp:sp modelId="{BA8FE24B-DFFA-4788-A6AC-2F8351ADF587}">
      <dsp:nvSpPr>
        <dsp:cNvPr id="0" name=""/>
        <dsp:cNvSpPr/>
      </dsp:nvSpPr>
      <dsp:spPr>
        <a:xfrm>
          <a:off x="3512151" y="263404"/>
          <a:ext cx="296674" cy="272583"/>
        </a:xfrm>
        <a:prstGeom prst="rect">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0C11196-7196-4E76-97A2-A0E445B80F13}">
      <dsp:nvSpPr>
        <dsp:cNvPr id="0" name=""/>
        <dsp:cNvSpPr/>
      </dsp:nvSpPr>
      <dsp:spPr>
        <a:xfrm rot="16200000">
          <a:off x="3931266" y="1665374"/>
          <a:ext cx="2615184" cy="23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5368" bIns="0" numCol="1" spcCol="1270" anchor="t" anchorCtr="0">
          <a:noAutofit/>
        </a:bodyPr>
        <a:lstStyle/>
        <a:p>
          <a:pPr marL="0" lvl="0" indent="0" algn="r" defTabSz="711200">
            <a:lnSpc>
              <a:spcPct val="90000"/>
            </a:lnSpc>
            <a:spcBef>
              <a:spcPct val="0"/>
            </a:spcBef>
            <a:spcAft>
              <a:spcPct val="35000"/>
            </a:spcAft>
            <a:buNone/>
          </a:pPr>
          <a:r>
            <a:rPr lang="en-IN" sz="1600" kern="1200" dirty="0">
              <a:solidFill>
                <a:prstClr val="black">
                  <a:hueOff val="0"/>
                  <a:satOff val="0"/>
                  <a:lumOff val="0"/>
                  <a:alphaOff val="0"/>
                </a:prstClr>
              </a:solidFill>
              <a:latin typeface="Calibri" panose="020F0502020204030204"/>
              <a:ea typeface="Cambria" panose="02040503050406030204" pitchFamily="18" charset="0"/>
              <a:cs typeface="+mn-cs"/>
            </a:rPr>
            <a:t>Australian Research Council</a:t>
          </a:r>
          <a:endParaRPr lang="en-US" sz="1600" kern="1200" dirty="0">
            <a:solidFill>
              <a:prstClr val="black">
                <a:hueOff val="0"/>
                <a:satOff val="0"/>
                <a:lumOff val="0"/>
                <a:alphaOff val="0"/>
              </a:prstClr>
            </a:solidFill>
            <a:latin typeface="Calibri" panose="020F0502020204030204"/>
            <a:ea typeface="Cambria" panose="02040503050406030204" pitchFamily="18" charset="0"/>
            <a:cs typeface="+mn-cs"/>
          </a:endParaRPr>
        </a:p>
      </dsp:txBody>
      <dsp:txXfrm>
        <a:off x="3931266" y="1665374"/>
        <a:ext cx="2615184" cy="232857"/>
      </dsp:txXfrm>
    </dsp:sp>
    <dsp:sp modelId="{38BA9175-6BAD-40B3-9950-261CFA07603C}">
      <dsp:nvSpPr>
        <dsp:cNvPr id="0" name=""/>
        <dsp:cNvSpPr/>
      </dsp:nvSpPr>
      <dsp:spPr>
        <a:xfrm>
          <a:off x="5355287" y="474211"/>
          <a:ext cx="1159879" cy="261518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05368" rIns="85344" bIns="85344" numCol="1" spcCol="1270" anchor="t" anchorCtr="0">
          <a:noAutofit/>
        </a:bodyPr>
        <a:lstStyle/>
        <a:p>
          <a:pPr marL="171450" lvl="1" indent="-171450" algn="l" defTabSz="711200">
            <a:lnSpc>
              <a:spcPct val="90000"/>
            </a:lnSpc>
            <a:spcBef>
              <a:spcPct val="0"/>
            </a:spcBef>
            <a:spcAft>
              <a:spcPct val="15000"/>
            </a:spcAft>
            <a:buChar char="•"/>
          </a:pPr>
          <a:r>
            <a:rPr lang="en-US" sz="1200" kern="1200" dirty="0">
              <a:solidFill>
                <a:prstClr val="white"/>
              </a:solidFill>
              <a:latin typeface="Calibri" panose="020F0502020204030204"/>
              <a:ea typeface="Cambria" panose="02040503050406030204" pitchFamily="18" charset="0"/>
              <a:cs typeface="+mn-cs"/>
            </a:rPr>
            <a:t>The impact of research on society, the environment, the economy, and culture in addition to its impact on academic research.</a:t>
          </a:r>
        </a:p>
      </dsp:txBody>
      <dsp:txXfrm>
        <a:off x="5355287" y="474211"/>
        <a:ext cx="1159879" cy="2615184"/>
      </dsp:txXfrm>
    </dsp:sp>
    <dsp:sp modelId="{A0CE27B9-558F-4758-863D-25C9D7C840F4}">
      <dsp:nvSpPr>
        <dsp:cNvPr id="0" name=""/>
        <dsp:cNvSpPr/>
      </dsp:nvSpPr>
      <dsp:spPr>
        <a:xfrm>
          <a:off x="5206949" y="263404"/>
          <a:ext cx="296674" cy="272583"/>
        </a:xfrm>
        <a:prstGeom prst="rect">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t>8/20/22</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18</a:t>
            </a:fld>
            <a:endParaRPr lang=""/>
          </a:p>
        </p:txBody>
      </p:sp>
    </p:spTree>
    <p:extLst>
      <p:ext uri="{BB962C8B-B14F-4D97-AF65-F5344CB8AC3E}">
        <p14:creationId xmlns:p14="http://schemas.microsoft.com/office/powerpoint/2010/main" val="283019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52029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4</a:t>
            </a:fld>
            <a:endParaRPr lang=""/>
          </a:p>
        </p:txBody>
      </p:sp>
    </p:spTree>
    <p:extLst>
      <p:ext uri="{BB962C8B-B14F-4D97-AF65-F5344CB8AC3E}">
        <p14:creationId xmlns:p14="http://schemas.microsoft.com/office/powerpoint/2010/main" val="103862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5</a:t>
            </a:fld>
            <a:endParaRPr lang=""/>
          </a:p>
        </p:txBody>
      </p:sp>
    </p:spTree>
    <p:extLst>
      <p:ext uri="{BB962C8B-B14F-4D97-AF65-F5344CB8AC3E}">
        <p14:creationId xmlns:p14="http://schemas.microsoft.com/office/powerpoint/2010/main" val="338335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7</a:t>
            </a:fld>
            <a:endParaRPr lang=""/>
          </a:p>
        </p:txBody>
      </p:sp>
    </p:spTree>
    <p:extLst>
      <p:ext uri="{BB962C8B-B14F-4D97-AF65-F5344CB8AC3E}">
        <p14:creationId xmlns:p14="http://schemas.microsoft.com/office/powerpoint/2010/main" val="80889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8</a:t>
            </a:fld>
            <a:endParaRPr lang=""/>
          </a:p>
        </p:txBody>
      </p:sp>
    </p:spTree>
    <p:extLst>
      <p:ext uri="{BB962C8B-B14F-4D97-AF65-F5344CB8AC3E}">
        <p14:creationId xmlns:p14="http://schemas.microsoft.com/office/powerpoint/2010/main" val="393130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600" b="0" i="0" kern="1200" dirty="0">
                <a:solidFill>
                  <a:schemeClr val="tx1"/>
                </a:solidFill>
                <a:effectLst/>
                <a:latin typeface="+mn-lt"/>
                <a:ea typeface="+mn-ea"/>
                <a:cs typeface="+mn-cs"/>
              </a:rPr>
              <a:t>University of California San Diego. PUBLISHED IN PNAS</a:t>
            </a:r>
          </a:p>
          <a:p>
            <a:endParaRPr lang="en-IN" sz="1600" b="0" i="0" kern="1200" dirty="0">
              <a:solidFill>
                <a:schemeClr val="tx1"/>
              </a:solidFill>
              <a:effectLst/>
              <a:latin typeface="+mn-lt"/>
              <a:ea typeface="+mn-ea"/>
              <a:cs typeface="+mn-cs"/>
            </a:endParaRPr>
          </a:p>
          <a:p>
            <a:r>
              <a:rPr lang="en-IN" sz="1600" b="0" i="0" kern="1200" dirty="0">
                <a:solidFill>
                  <a:schemeClr val="tx1"/>
                </a:solidFill>
                <a:effectLst/>
                <a:latin typeface="+mn-lt"/>
                <a:ea typeface="+mn-ea"/>
                <a:cs typeface="+mn-cs"/>
              </a:rPr>
              <a:t>Hirsch shows that successful scientists do, indeed, have high h-indices: 84% of Nobel prize winners in physics, for example, had an h-index of at least 30.</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300903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15</a:t>
            </a:fld>
            <a:endParaRPr lang=""/>
          </a:p>
        </p:txBody>
      </p:sp>
    </p:spTree>
    <p:extLst>
      <p:ext uri="{BB962C8B-B14F-4D97-AF65-F5344CB8AC3E}">
        <p14:creationId xmlns:p14="http://schemas.microsoft.com/office/powerpoint/2010/main" val="241247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75E200-7A63-4A7C-BE0B-EE602D2E29CE}" type="slidenum">
              <a:rPr lang="" smtClean="0"/>
              <a:t>16</a:t>
            </a:fld>
            <a:endParaRPr lang=""/>
          </a:p>
        </p:txBody>
      </p:sp>
    </p:spTree>
    <p:extLst>
      <p:ext uri="{BB962C8B-B14F-4D97-AF65-F5344CB8AC3E}">
        <p14:creationId xmlns:p14="http://schemas.microsoft.com/office/powerpoint/2010/main" val="247609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siness Model">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66DC0DC1-3A3E-4959-A845-C8C135B6BFB9}"/>
              </a:ext>
            </a:extLst>
          </p:cNvPr>
          <p:cNvSpPr/>
          <p:nvPr userDrawn="1"/>
        </p:nvSpPr>
        <p:spPr>
          <a:xfrm>
            <a:off x="2471229" y="547424"/>
            <a:ext cx="4334142" cy="665150"/>
          </a:xfrm>
          <a:custGeom>
            <a:avLst/>
            <a:gdLst>
              <a:gd name="connsiteX0" fmla="*/ 2295 w 5777351"/>
              <a:gd name="connsiteY0" fmla="*/ 0 h 886866"/>
              <a:gd name="connsiteX1" fmla="*/ 5333918 w 5777351"/>
              <a:gd name="connsiteY1" fmla="*/ 0 h 886866"/>
              <a:gd name="connsiteX2" fmla="*/ 5777351 w 5777351"/>
              <a:gd name="connsiteY2" fmla="*/ 443433 h 886866"/>
              <a:gd name="connsiteX3" fmla="*/ 5333918 w 5777351"/>
              <a:gd name="connsiteY3" fmla="*/ 886866 h 886866"/>
              <a:gd name="connsiteX4" fmla="*/ 0 w 5777351"/>
              <a:gd name="connsiteY4" fmla="*/ 886866 h 886866"/>
              <a:gd name="connsiteX5" fmla="*/ 4202 w 5777351"/>
              <a:gd name="connsiteY5" fmla="*/ 863114 h 886866"/>
              <a:gd name="connsiteX6" fmla="*/ 54519 w 5777351"/>
              <a:gd name="connsiteY6" fmla="*/ 479730 h 886866"/>
              <a:gd name="connsiteX7" fmla="*/ 24697 w 5777351"/>
              <a:gd name="connsiteY7" fmla="*/ 60803 h 886866"/>
              <a:gd name="connsiteX8" fmla="*/ 2295 w 5777351"/>
              <a:gd name="connsiteY8" fmla="*/ 0 h 88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7351" h="886866">
                <a:moveTo>
                  <a:pt x="2295" y="0"/>
                </a:moveTo>
                <a:lnTo>
                  <a:pt x="5333918" y="0"/>
                </a:lnTo>
                <a:cubicBezTo>
                  <a:pt x="5578819" y="0"/>
                  <a:pt x="5777351" y="198532"/>
                  <a:pt x="5777351" y="443433"/>
                </a:cubicBezTo>
                <a:cubicBezTo>
                  <a:pt x="5777351" y="688334"/>
                  <a:pt x="5578819" y="886866"/>
                  <a:pt x="5333918" y="886866"/>
                </a:cubicBezTo>
                <a:lnTo>
                  <a:pt x="0" y="886866"/>
                </a:lnTo>
                <a:lnTo>
                  <a:pt x="4202" y="863114"/>
                </a:lnTo>
                <a:cubicBezTo>
                  <a:pt x="25813" y="729143"/>
                  <a:pt x="42522" y="600033"/>
                  <a:pt x="54519" y="479730"/>
                </a:cubicBezTo>
                <a:cubicBezTo>
                  <a:pt x="71015" y="311951"/>
                  <a:pt x="58753" y="173821"/>
                  <a:pt x="24697" y="60803"/>
                </a:cubicBezTo>
                <a:lnTo>
                  <a:pt x="229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21" name="Freeform: Shape 20">
            <a:extLst>
              <a:ext uri="{FF2B5EF4-FFF2-40B4-BE49-F238E27FC236}">
                <a16:creationId xmlns:a16="http://schemas.microsoft.com/office/drawing/2014/main" id="{CE047681-11F3-4DDF-BDD7-083F854DA942}"/>
              </a:ext>
            </a:extLst>
          </p:cNvPr>
          <p:cNvSpPr/>
          <p:nvPr userDrawn="1"/>
        </p:nvSpPr>
        <p:spPr>
          <a:xfrm>
            <a:off x="0" y="246280"/>
            <a:ext cx="2338631" cy="2585510"/>
          </a:xfrm>
          <a:custGeom>
            <a:avLst/>
            <a:gdLst>
              <a:gd name="connsiteX0" fmla="*/ 2373242 w 3117362"/>
              <a:gd name="connsiteY0" fmla="*/ 674 h 3447346"/>
              <a:gd name="connsiteX1" fmla="*/ 3110092 w 3117362"/>
              <a:gd name="connsiteY1" fmla="*/ 881256 h 3447346"/>
              <a:gd name="connsiteX2" fmla="*/ 1821298 w 3117362"/>
              <a:gd name="connsiteY2" fmla="*/ 3438545 h 3447346"/>
              <a:gd name="connsiteX3" fmla="*/ 272003 w 3117362"/>
              <a:gd name="connsiteY3" fmla="*/ 2916088 h 3447346"/>
              <a:gd name="connsiteX4" fmla="*/ 34103 w 3117362"/>
              <a:gd name="connsiteY4" fmla="*/ 2881206 h 3447346"/>
              <a:gd name="connsiteX5" fmla="*/ 0 w 3117362"/>
              <a:gd name="connsiteY5" fmla="*/ 2874453 h 3447346"/>
              <a:gd name="connsiteX6" fmla="*/ 0 w 3117362"/>
              <a:gd name="connsiteY6" fmla="*/ 331456 h 3447346"/>
              <a:gd name="connsiteX7" fmla="*/ 38923 w 3117362"/>
              <a:gd name="connsiteY7" fmla="*/ 345051 h 3447346"/>
              <a:gd name="connsiteX8" fmla="*/ 1848719 w 3117362"/>
              <a:gd name="connsiteY8" fmla="*/ 70073 h 3447346"/>
              <a:gd name="connsiteX9" fmla="*/ 2373242 w 3117362"/>
              <a:gd name="connsiteY9" fmla="*/ 674 h 34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7362" h="3447346">
                <a:moveTo>
                  <a:pt x="2373242" y="674"/>
                </a:moveTo>
                <a:cubicBezTo>
                  <a:pt x="2781949" y="13413"/>
                  <a:pt x="3176074" y="210140"/>
                  <a:pt x="3110092" y="881256"/>
                </a:cubicBezTo>
                <a:cubicBezTo>
                  <a:pt x="3014118" y="1843677"/>
                  <a:pt x="2616511" y="3369801"/>
                  <a:pt x="1821298" y="3438545"/>
                </a:cubicBezTo>
                <a:cubicBezTo>
                  <a:pt x="1039795" y="3521038"/>
                  <a:pt x="888979" y="2998581"/>
                  <a:pt x="272003" y="2916088"/>
                </a:cubicBezTo>
                <a:cubicBezTo>
                  <a:pt x="194881" y="2905777"/>
                  <a:pt x="114974" y="2894606"/>
                  <a:pt x="34103" y="2881206"/>
                </a:cubicBezTo>
                <a:lnTo>
                  <a:pt x="0" y="2874453"/>
                </a:lnTo>
                <a:lnTo>
                  <a:pt x="0" y="331456"/>
                </a:lnTo>
                <a:lnTo>
                  <a:pt x="38923" y="345051"/>
                </a:lnTo>
                <a:cubicBezTo>
                  <a:pt x="683320" y="592530"/>
                  <a:pt x="1382560" y="207562"/>
                  <a:pt x="1848719" y="70073"/>
                </a:cubicBezTo>
                <a:cubicBezTo>
                  <a:pt x="1998678" y="27108"/>
                  <a:pt x="2187467" y="-5116"/>
                  <a:pt x="2373242" y="674"/>
                </a:cubicBezTo>
                <a:close/>
              </a:path>
            </a:pathLst>
          </a:custGeom>
          <a:gradFill>
            <a:gsLst>
              <a:gs pos="0">
                <a:schemeClr val="accent1">
                  <a:lumMod val="20000"/>
                  <a:lumOff val="80000"/>
                </a:schemeClr>
              </a:gs>
              <a:gs pos="10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2" name="Date Placeholder 1"/>
          <p:cNvSpPr>
            <a:spLocks noGrp="1"/>
          </p:cNvSpPr>
          <p:nvPr>
            <p:ph type="dt" sz="half" idx="10"/>
          </p:nvPr>
        </p:nvSpPr>
        <p:spPr/>
        <p:txBody>
          <a:bodyPr/>
          <a:lstStyle/>
          <a:p>
            <a:fld id="{425404F2-BE9A-4460-8815-8F645183555F}" type="datetimeFigureOut">
              <a:rPr lang="en-US" smtClean="0"/>
              <a:pPr/>
              <a:t>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26" name="Picture Placeholder 25">
            <a:extLst>
              <a:ext uri="{FF2B5EF4-FFF2-40B4-BE49-F238E27FC236}">
                <a16:creationId xmlns:a16="http://schemas.microsoft.com/office/drawing/2014/main" id="{407A536B-FACB-4009-AF64-B817C4F0BC1C}"/>
              </a:ext>
            </a:extLst>
          </p:cNvPr>
          <p:cNvSpPr>
            <a:spLocks noGrp="1"/>
          </p:cNvSpPr>
          <p:nvPr>
            <p:ph type="pic" sz="quarter" idx="13"/>
          </p:nvPr>
        </p:nvSpPr>
        <p:spPr>
          <a:xfrm>
            <a:off x="-1" y="117656"/>
            <a:ext cx="2146996" cy="2541860"/>
          </a:xfrm>
          <a:custGeom>
            <a:avLst/>
            <a:gdLst>
              <a:gd name="connsiteX0" fmla="*/ 2061465 w 2861916"/>
              <a:gd name="connsiteY0" fmla="*/ 12 h 3389146"/>
              <a:gd name="connsiteX1" fmla="*/ 2861555 w 2861916"/>
              <a:gd name="connsiteY1" fmla="*/ 1603060 h 3389146"/>
              <a:gd name="connsiteX2" fmla="*/ 791389 w 2861916"/>
              <a:gd name="connsiteY2" fmla="*/ 3253161 h 3389146"/>
              <a:gd name="connsiteX3" fmla="*/ 212128 w 2861916"/>
              <a:gd name="connsiteY3" fmla="*/ 3114901 h 3389146"/>
              <a:gd name="connsiteX4" fmla="*/ 0 w 2861916"/>
              <a:gd name="connsiteY4" fmla="*/ 3074447 h 3389146"/>
              <a:gd name="connsiteX5" fmla="*/ 0 w 2861916"/>
              <a:gd name="connsiteY5" fmla="*/ 750507 h 3389146"/>
              <a:gd name="connsiteX6" fmla="*/ 75761 w 2861916"/>
              <a:gd name="connsiteY6" fmla="*/ 735239 h 3389146"/>
              <a:gd name="connsiteX7" fmla="*/ 1380907 w 2861916"/>
              <a:gd name="connsiteY7" fmla="*/ 214225 h 3389146"/>
              <a:gd name="connsiteX8" fmla="*/ 2061465 w 2861916"/>
              <a:gd name="connsiteY8" fmla="*/ 12 h 338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916" h="3389146">
                <a:moveTo>
                  <a:pt x="2061465" y="12"/>
                </a:moveTo>
                <a:cubicBezTo>
                  <a:pt x="2625062" y="-3211"/>
                  <a:pt x="2851272" y="602686"/>
                  <a:pt x="2861555" y="1603060"/>
                </a:cubicBezTo>
                <a:cubicBezTo>
                  <a:pt x="2875264" y="2936892"/>
                  <a:pt x="2505102" y="3720690"/>
                  <a:pt x="791389" y="3253161"/>
                </a:cubicBezTo>
                <a:cubicBezTo>
                  <a:pt x="577175" y="3194720"/>
                  <a:pt x="385025" y="3150245"/>
                  <a:pt x="212128" y="3114901"/>
                </a:cubicBezTo>
                <a:lnTo>
                  <a:pt x="0" y="3074447"/>
                </a:lnTo>
                <a:lnTo>
                  <a:pt x="0" y="750507"/>
                </a:lnTo>
                <a:lnTo>
                  <a:pt x="75761" y="735239"/>
                </a:lnTo>
                <a:cubicBezTo>
                  <a:pt x="342718" y="676865"/>
                  <a:pt x="779394" y="539088"/>
                  <a:pt x="1380907" y="214225"/>
                </a:cubicBezTo>
                <a:cubicBezTo>
                  <a:pt x="1648246" y="69841"/>
                  <a:pt x="1873599" y="1086"/>
                  <a:pt x="2061465" y="12"/>
                </a:cubicBezTo>
                <a:close/>
              </a:path>
            </a:pathLst>
          </a:custGeom>
        </p:spPr>
        <p:txBody>
          <a:bodyPr wrap="square" anchor="ctr">
            <a:noAutofit/>
          </a:bodyPr>
          <a:lstStyle>
            <a:lvl1pPr marL="0" indent="0" algn="ctr">
              <a:buFontTx/>
              <a:buNone/>
              <a:defRPr sz="1800">
                <a:solidFill>
                  <a:schemeClr val="bg1"/>
                </a:solidFill>
              </a:defRPr>
            </a:lvl1pPr>
          </a:lstStyle>
          <a:p>
            <a:endParaRPr lang="en-IN"/>
          </a:p>
        </p:txBody>
      </p:sp>
      <p:sp>
        <p:nvSpPr>
          <p:cNvPr id="27" name="Text Placeholder 15">
            <a:extLst>
              <a:ext uri="{FF2B5EF4-FFF2-40B4-BE49-F238E27FC236}">
                <a16:creationId xmlns:a16="http://schemas.microsoft.com/office/drawing/2014/main" id="{D337348E-61FB-4CD1-8BF1-0E9DD2AE6CE4}"/>
              </a:ext>
            </a:extLst>
          </p:cNvPr>
          <p:cNvSpPr>
            <a:spLocks noGrp="1"/>
          </p:cNvSpPr>
          <p:nvPr>
            <p:ph type="body" sz="quarter" idx="17"/>
          </p:nvPr>
        </p:nvSpPr>
        <p:spPr>
          <a:xfrm>
            <a:off x="3514882" y="1962663"/>
            <a:ext cx="1995343" cy="1119871"/>
          </a:xfrm>
        </p:spPr>
        <p:txBody>
          <a:bodyPr tIns="0" bIns="0" anchor="t">
            <a:noAutofit/>
          </a:bodyPr>
          <a:lstStyle>
            <a:lvl1pPr marL="0" indent="0" algn="l">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28" name="Text Placeholder 15">
            <a:extLst>
              <a:ext uri="{FF2B5EF4-FFF2-40B4-BE49-F238E27FC236}">
                <a16:creationId xmlns:a16="http://schemas.microsoft.com/office/drawing/2014/main" id="{53C1B5F1-8E74-4F7E-B432-5D1909A0EA77}"/>
              </a:ext>
            </a:extLst>
          </p:cNvPr>
          <p:cNvSpPr>
            <a:spLocks noGrp="1"/>
          </p:cNvSpPr>
          <p:nvPr>
            <p:ph type="body" sz="quarter" idx="18"/>
          </p:nvPr>
        </p:nvSpPr>
        <p:spPr>
          <a:xfrm>
            <a:off x="3514882" y="1545636"/>
            <a:ext cx="1995343" cy="334512"/>
          </a:xfrm>
        </p:spPr>
        <p:txBody>
          <a:bodyPr tIns="0" bIns="0" anchor="b">
            <a:noAutofit/>
          </a:bodyPr>
          <a:lstStyle>
            <a:lvl1pPr marL="0" indent="0" algn="l">
              <a:lnSpc>
                <a:spcPct val="120000"/>
              </a:lnSpc>
              <a:buFontTx/>
              <a:buNone/>
              <a:defRPr sz="1500" b="1">
                <a:solidFill>
                  <a:schemeClr val="tx1"/>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a:t>
            </a:r>
            <a:endParaRPr lang="en-IN" dirty="0"/>
          </a:p>
        </p:txBody>
      </p:sp>
      <p:sp>
        <p:nvSpPr>
          <p:cNvPr id="33" name="Text Placeholder 25">
            <a:extLst>
              <a:ext uri="{FF2B5EF4-FFF2-40B4-BE49-F238E27FC236}">
                <a16:creationId xmlns:a16="http://schemas.microsoft.com/office/drawing/2014/main" id="{A1AC67E2-376E-4B89-A75F-B6F45E2B3469}"/>
              </a:ext>
            </a:extLst>
          </p:cNvPr>
          <p:cNvSpPr>
            <a:spLocks noGrp="1"/>
          </p:cNvSpPr>
          <p:nvPr>
            <p:ph type="body" sz="quarter" idx="14" hasCustomPrompt="1"/>
          </p:nvPr>
        </p:nvSpPr>
        <p:spPr>
          <a:xfrm>
            <a:off x="2818663" y="547425"/>
            <a:ext cx="3726651" cy="647960"/>
          </a:xfrm>
        </p:spPr>
        <p:txBody>
          <a:bodyPr anchor="ctr">
            <a:noAutofit/>
          </a:bodyPr>
          <a:lstStyle>
            <a:lvl1pPr marL="0" indent="0" algn="l">
              <a:buFontTx/>
              <a:buNone/>
              <a:defRPr sz="3300" b="1">
                <a:solidFill>
                  <a:schemeClr val="accent2"/>
                </a:solidFill>
                <a:latin typeface="Segoe UI Black" panose="020B0A02040204020203" pitchFamily="34" charset="0"/>
                <a:ea typeface="Segoe UI Black" panose="020B0A02040204020203" pitchFamily="34" charset="0"/>
              </a:defRPr>
            </a:lvl1pPr>
            <a:lvl2pPr marL="457121" indent="0">
              <a:buFontTx/>
              <a:buNone/>
              <a:defRPr/>
            </a:lvl2pPr>
            <a:lvl3pPr marL="914240" indent="0">
              <a:buFontTx/>
              <a:buNone/>
              <a:defRPr/>
            </a:lvl3pPr>
            <a:lvl4pPr marL="1371360" indent="0">
              <a:buFontTx/>
              <a:buNone/>
              <a:defRPr/>
            </a:lvl4pPr>
            <a:lvl5pPr marL="1828480" indent="0">
              <a:buFontTx/>
              <a:buNone/>
              <a:defRPr/>
            </a:lvl5pPr>
          </a:lstStyle>
          <a:p>
            <a:pPr lvl="0"/>
            <a:r>
              <a:rPr lang="en-US" dirty="0"/>
              <a:t>CLICK TO EDIT</a:t>
            </a:r>
            <a:endParaRPr lang="en-IN" dirty="0"/>
          </a:p>
        </p:txBody>
      </p:sp>
      <p:sp>
        <p:nvSpPr>
          <p:cNvPr id="39" name="Text Placeholder 15">
            <a:extLst>
              <a:ext uri="{FF2B5EF4-FFF2-40B4-BE49-F238E27FC236}">
                <a16:creationId xmlns:a16="http://schemas.microsoft.com/office/drawing/2014/main" id="{F2D69C44-C8DA-4972-A672-3C3441B7EF99}"/>
              </a:ext>
            </a:extLst>
          </p:cNvPr>
          <p:cNvSpPr>
            <a:spLocks noGrp="1"/>
          </p:cNvSpPr>
          <p:nvPr>
            <p:ph type="body" sz="quarter" idx="19"/>
          </p:nvPr>
        </p:nvSpPr>
        <p:spPr>
          <a:xfrm>
            <a:off x="6666593" y="1962663"/>
            <a:ext cx="1995343" cy="1119871"/>
          </a:xfrm>
        </p:spPr>
        <p:txBody>
          <a:bodyPr tIns="0" bIns="0" anchor="t">
            <a:noAutofit/>
          </a:bodyPr>
          <a:lstStyle>
            <a:lvl1pPr marL="0" indent="0" algn="l">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40" name="Text Placeholder 15">
            <a:extLst>
              <a:ext uri="{FF2B5EF4-FFF2-40B4-BE49-F238E27FC236}">
                <a16:creationId xmlns:a16="http://schemas.microsoft.com/office/drawing/2014/main" id="{55E717D1-1E5B-466C-A3A8-65C6D632349D}"/>
              </a:ext>
            </a:extLst>
          </p:cNvPr>
          <p:cNvSpPr>
            <a:spLocks noGrp="1"/>
          </p:cNvSpPr>
          <p:nvPr>
            <p:ph type="body" sz="quarter" idx="20"/>
          </p:nvPr>
        </p:nvSpPr>
        <p:spPr>
          <a:xfrm>
            <a:off x="6666593" y="1545636"/>
            <a:ext cx="1995343" cy="334512"/>
          </a:xfrm>
        </p:spPr>
        <p:txBody>
          <a:bodyPr tIns="0" bIns="0" anchor="b">
            <a:noAutofit/>
          </a:bodyPr>
          <a:lstStyle>
            <a:lvl1pPr marL="0" indent="0" algn="l">
              <a:lnSpc>
                <a:spcPct val="120000"/>
              </a:lnSpc>
              <a:buFontTx/>
              <a:buNone/>
              <a:defRPr sz="1500" b="1">
                <a:solidFill>
                  <a:schemeClr val="tx1"/>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a:t>
            </a:r>
            <a:endParaRPr lang="en-IN" dirty="0"/>
          </a:p>
        </p:txBody>
      </p:sp>
      <p:sp>
        <p:nvSpPr>
          <p:cNvPr id="41" name="Text Placeholder 15">
            <a:extLst>
              <a:ext uri="{FF2B5EF4-FFF2-40B4-BE49-F238E27FC236}">
                <a16:creationId xmlns:a16="http://schemas.microsoft.com/office/drawing/2014/main" id="{686D56B3-589E-4BE1-ACEC-8CC79FE99E0A}"/>
              </a:ext>
            </a:extLst>
          </p:cNvPr>
          <p:cNvSpPr>
            <a:spLocks noGrp="1"/>
          </p:cNvSpPr>
          <p:nvPr>
            <p:ph type="body" sz="quarter" idx="21"/>
          </p:nvPr>
        </p:nvSpPr>
        <p:spPr>
          <a:xfrm>
            <a:off x="3514882" y="3768841"/>
            <a:ext cx="5147054" cy="785359"/>
          </a:xfrm>
        </p:spPr>
        <p:txBody>
          <a:bodyPr tIns="0" bIns="0" anchor="t">
            <a:noAutofit/>
          </a:bodyPr>
          <a:lstStyle>
            <a:lvl1pPr marL="0" indent="0" algn="l">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42" name="Text Placeholder 15">
            <a:extLst>
              <a:ext uri="{FF2B5EF4-FFF2-40B4-BE49-F238E27FC236}">
                <a16:creationId xmlns:a16="http://schemas.microsoft.com/office/drawing/2014/main" id="{3AE36EC1-33AC-4B5D-8114-65B8E6D851C9}"/>
              </a:ext>
            </a:extLst>
          </p:cNvPr>
          <p:cNvSpPr>
            <a:spLocks noGrp="1"/>
          </p:cNvSpPr>
          <p:nvPr>
            <p:ph type="body" sz="quarter" idx="22"/>
          </p:nvPr>
        </p:nvSpPr>
        <p:spPr>
          <a:xfrm>
            <a:off x="3514882" y="3351815"/>
            <a:ext cx="5147054" cy="334512"/>
          </a:xfrm>
        </p:spPr>
        <p:txBody>
          <a:bodyPr tIns="0" bIns="0" anchor="b">
            <a:noAutofit/>
          </a:bodyPr>
          <a:lstStyle>
            <a:lvl1pPr marL="0" indent="0" algn="l">
              <a:lnSpc>
                <a:spcPct val="120000"/>
              </a:lnSpc>
              <a:buFontTx/>
              <a:buNone/>
              <a:defRPr sz="1500" b="1">
                <a:solidFill>
                  <a:schemeClr val="tx1"/>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a:t>
            </a:r>
            <a:endParaRPr lang="en-IN" dirty="0"/>
          </a:p>
        </p:txBody>
      </p:sp>
    </p:spTree>
    <p:extLst>
      <p:ext uri="{BB962C8B-B14F-4D97-AF65-F5344CB8AC3E}">
        <p14:creationId xmlns:p14="http://schemas.microsoft.com/office/powerpoint/2010/main" val="2519925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788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oduc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7" name="Freeform: Shape 6">
            <a:extLst>
              <a:ext uri="{FF2B5EF4-FFF2-40B4-BE49-F238E27FC236}">
                <a16:creationId xmlns:a16="http://schemas.microsoft.com/office/drawing/2014/main" id="{EBA2A27F-48B7-487F-A0AC-A53936CC4CE7}"/>
              </a:ext>
            </a:extLst>
          </p:cNvPr>
          <p:cNvSpPr>
            <a:spLocks/>
          </p:cNvSpPr>
          <p:nvPr userDrawn="1"/>
        </p:nvSpPr>
        <p:spPr bwMode="auto">
          <a:xfrm>
            <a:off x="0" y="1981012"/>
            <a:ext cx="2152537" cy="3039743"/>
          </a:xfrm>
          <a:custGeom>
            <a:avLst/>
            <a:gdLst>
              <a:gd name="connsiteX0" fmla="*/ 499760 w 2869302"/>
              <a:gd name="connsiteY0" fmla="*/ 669 h 4052991"/>
              <a:gd name="connsiteX1" fmla="*/ 2435251 w 2869302"/>
              <a:gd name="connsiteY1" fmla="*/ 340027 h 4052991"/>
              <a:gd name="connsiteX2" fmla="*/ 1675942 w 2869302"/>
              <a:gd name="connsiteY2" fmla="*/ 2776956 h 4052991"/>
              <a:gd name="connsiteX3" fmla="*/ 405559 w 2869302"/>
              <a:gd name="connsiteY3" fmla="*/ 4002716 h 4052991"/>
              <a:gd name="connsiteX4" fmla="*/ 109895 w 2869302"/>
              <a:gd name="connsiteY4" fmla="*/ 3857077 h 4052991"/>
              <a:gd name="connsiteX5" fmla="*/ 0 w 2869302"/>
              <a:gd name="connsiteY5" fmla="*/ 3768893 h 4052991"/>
              <a:gd name="connsiteX6" fmla="*/ 0 w 2869302"/>
              <a:gd name="connsiteY6" fmla="*/ 41139 h 4052991"/>
              <a:gd name="connsiteX7" fmla="*/ 40507 w 2869302"/>
              <a:gd name="connsiteY7" fmla="*/ 33587 h 4052991"/>
              <a:gd name="connsiteX8" fmla="*/ 499760 w 2869302"/>
              <a:gd name="connsiteY8" fmla="*/ 669 h 4052991"/>
              <a:gd name="connsiteX0" fmla="*/ 525160 w 2894702"/>
              <a:gd name="connsiteY0" fmla="*/ 669 h 4052991"/>
              <a:gd name="connsiteX1" fmla="*/ 2460651 w 2894702"/>
              <a:gd name="connsiteY1" fmla="*/ 340027 h 4052991"/>
              <a:gd name="connsiteX2" fmla="*/ 1701342 w 2894702"/>
              <a:gd name="connsiteY2" fmla="*/ 2776956 h 4052991"/>
              <a:gd name="connsiteX3" fmla="*/ 430959 w 2894702"/>
              <a:gd name="connsiteY3" fmla="*/ 4002716 h 4052991"/>
              <a:gd name="connsiteX4" fmla="*/ 135295 w 2894702"/>
              <a:gd name="connsiteY4" fmla="*/ 3857077 h 4052991"/>
              <a:gd name="connsiteX5" fmla="*/ 25400 w 2894702"/>
              <a:gd name="connsiteY5" fmla="*/ 3768893 h 4052991"/>
              <a:gd name="connsiteX6" fmla="*/ 0 w 2894702"/>
              <a:gd name="connsiteY6" fmla="*/ 1486151 h 4052991"/>
              <a:gd name="connsiteX7" fmla="*/ 25400 w 2894702"/>
              <a:gd name="connsiteY7" fmla="*/ 41139 h 4052991"/>
              <a:gd name="connsiteX8" fmla="*/ 65907 w 2894702"/>
              <a:gd name="connsiteY8" fmla="*/ 33587 h 4052991"/>
              <a:gd name="connsiteX9" fmla="*/ 525160 w 2894702"/>
              <a:gd name="connsiteY9" fmla="*/ 669 h 4052991"/>
              <a:gd name="connsiteX0" fmla="*/ 0 w 2894702"/>
              <a:gd name="connsiteY0" fmla="*/ 1486151 h 4052991"/>
              <a:gd name="connsiteX1" fmla="*/ 25400 w 2894702"/>
              <a:gd name="connsiteY1" fmla="*/ 41139 h 4052991"/>
              <a:gd name="connsiteX2" fmla="*/ 65907 w 2894702"/>
              <a:gd name="connsiteY2" fmla="*/ 33587 h 4052991"/>
              <a:gd name="connsiteX3" fmla="*/ 525160 w 2894702"/>
              <a:gd name="connsiteY3" fmla="*/ 669 h 4052991"/>
              <a:gd name="connsiteX4" fmla="*/ 2460651 w 2894702"/>
              <a:gd name="connsiteY4" fmla="*/ 340027 h 4052991"/>
              <a:gd name="connsiteX5" fmla="*/ 1701342 w 2894702"/>
              <a:gd name="connsiteY5" fmla="*/ 2776956 h 4052991"/>
              <a:gd name="connsiteX6" fmla="*/ 430959 w 2894702"/>
              <a:gd name="connsiteY6" fmla="*/ 4002716 h 4052991"/>
              <a:gd name="connsiteX7" fmla="*/ 135295 w 2894702"/>
              <a:gd name="connsiteY7" fmla="*/ 3857077 h 4052991"/>
              <a:gd name="connsiteX8" fmla="*/ 25400 w 2894702"/>
              <a:gd name="connsiteY8" fmla="*/ 3768893 h 4052991"/>
              <a:gd name="connsiteX9" fmla="*/ 91440 w 2894702"/>
              <a:gd name="connsiteY9" fmla="*/ 1577591 h 4052991"/>
              <a:gd name="connsiteX0" fmla="*/ 0 w 2894702"/>
              <a:gd name="connsiteY0" fmla="*/ 1486151 h 4052991"/>
              <a:gd name="connsiteX1" fmla="*/ 25400 w 2894702"/>
              <a:gd name="connsiteY1" fmla="*/ 41139 h 4052991"/>
              <a:gd name="connsiteX2" fmla="*/ 65907 w 2894702"/>
              <a:gd name="connsiteY2" fmla="*/ 33587 h 4052991"/>
              <a:gd name="connsiteX3" fmla="*/ 525160 w 2894702"/>
              <a:gd name="connsiteY3" fmla="*/ 669 h 4052991"/>
              <a:gd name="connsiteX4" fmla="*/ 2460651 w 2894702"/>
              <a:gd name="connsiteY4" fmla="*/ 340027 h 4052991"/>
              <a:gd name="connsiteX5" fmla="*/ 1701342 w 2894702"/>
              <a:gd name="connsiteY5" fmla="*/ 2776956 h 4052991"/>
              <a:gd name="connsiteX6" fmla="*/ 430959 w 2894702"/>
              <a:gd name="connsiteY6" fmla="*/ 4002716 h 4052991"/>
              <a:gd name="connsiteX7" fmla="*/ 135295 w 2894702"/>
              <a:gd name="connsiteY7" fmla="*/ 3857077 h 4052991"/>
              <a:gd name="connsiteX8" fmla="*/ 25400 w 2894702"/>
              <a:gd name="connsiteY8" fmla="*/ 3768893 h 4052991"/>
              <a:gd name="connsiteX0" fmla="*/ 0 w 2869302"/>
              <a:gd name="connsiteY0" fmla="*/ 41139 h 4052991"/>
              <a:gd name="connsiteX1" fmla="*/ 40507 w 2869302"/>
              <a:gd name="connsiteY1" fmla="*/ 33587 h 4052991"/>
              <a:gd name="connsiteX2" fmla="*/ 499760 w 2869302"/>
              <a:gd name="connsiteY2" fmla="*/ 669 h 4052991"/>
              <a:gd name="connsiteX3" fmla="*/ 2435251 w 2869302"/>
              <a:gd name="connsiteY3" fmla="*/ 340027 h 4052991"/>
              <a:gd name="connsiteX4" fmla="*/ 1675942 w 2869302"/>
              <a:gd name="connsiteY4" fmla="*/ 2776956 h 4052991"/>
              <a:gd name="connsiteX5" fmla="*/ 405559 w 2869302"/>
              <a:gd name="connsiteY5" fmla="*/ 4002716 h 4052991"/>
              <a:gd name="connsiteX6" fmla="*/ 109895 w 2869302"/>
              <a:gd name="connsiteY6" fmla="*/ 3857077 h 4052991"/>
              <a:gd name="connsiteX7" fmla="*/ 0 w 2869302"/>
              <a:gd name="connsiteY7" fmla="*/ 3768893 h 405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302" h="4052991">
                <a:moveTo>
                  <a:pt x="0" y="41139"/>
                </a:moveTo>
                <a:lnTo>
                  <a:pt x="40507" y="33587"/>
                </a:lnTo>
                <a:cubicBezTo>
                  <a:pt x="195654" y="13523"/>
                  <a:pt x="349433" y="3262"/>
                  <a:pt x="499760" y="669"/>
                </a:cubicBezTo>
                <a:cubicBezTo>
                  <a:pt x="1552052" y="-17486"/>
                  <a:pt x="2435251" y="340027"/>
                  <a:pt x="2435251" y="340027"/>
                </a:cubicBezTo>
                <a:cubicBezTo>
                  <a:pt x="3588817" y="879946"/>
                  <a:pt x="2128607" y="1638750"/>
                  <a:pt x="1675942" y="2776956"/>
                </a:cubicBezTo>
                <a:cubicBezTo>
                  <a:pt x="1442308" y="3346059"/>
                  <a:pt x="1310889" y="4279971"/>
                  <a:pt x="405559" y="4002716"/>
                </a:cubicBezTo>
                <a:cubicBezTo>
                  <a:pt x="297869" y="3969883"/>
                  <a:pt x="199532" y="3919722"/>
                  <a:pt x="109895" y="3857077"/>
                </a:cubicBezTo>
                <a:lnTo>
                  <a:pt x="0" y="3768893"/>
                </a:lnTo>
              </a:path>
            </a:pathLst>
          </a:custGeom>
          <a:noFill/>
          <a:ln w="38100">
            <a:solidFill>
              <a:schemeClr val="accent1">
                <a:lumMod val="20000"/>
                <a:lumOff val="80000"/>
              </a:schemeClr>
            </a:solidFill>
          </a:ln>
        </p:spPr>
        <p:txBody>
          <a:bodyPr vert="horz" wrap="square" lIns="68580" tIns="34290" rIns="68580" bIns="34290" numCol="1" anchor="t" anchorCtr="0" compatLnSpc="1">
            <a:prstTxWarp prst="textNoShape">
              <a:avLst/>
            </a:prstTxWarp>
            <a:noAutofit/>
          </a:bodyPr>
          <a:lstStyle/>
          <a:p>
            <a:endParaRPr lang="en-IN" sz="1350"/>
          </a:p>
        </p:txBody>
      </p:sp>
      <p:sp>
        <p:nvSpPr>
          <p:cNvPr id="8" name="Freeform: Shape 7">
            <a:extLst>
              <a:ext uri="{FF2B5EF4-FFF2-40B4-BE49-F238E27FC236}">
                <a16:creationId xmlns:a16="http://schemas.microsoft.com/office/drawing/2014/main" id="{55C82834-E4D4-45AC-A47D-0E6297EF4F14}"/>
              </a:ext>
            </a:extLst>
          </p:cNvPr>
          <p:cNvSpPr>
            <a:spLocks/>
          </p:cNvSpPr>
          <p:nvPr userDrawn="1"/>
        </p:nvSpPr>
        <p:spPr bwMode="auto">
          <a:xfrm>
            <a:off x="1" y="1955747"/>
            <a:ext cx="2393098" cy="2863614"/>
          </a:xfrm>
          <a:custGeom>
            <a:avLst/>
            <a:gdLst>
              <a:gd name="connsiteX0" fmla="*/ 845231 w 3189967"/>
              <a:gd name="connsiteY0" fmla="*/ 0 h 3818152"/>
              <a:gd name="connsiteX1" fmla="*/ 3152290 w 3189967"/>
              <a:gd name="connsiteY1" fmla="*/ 583919 h 3818152"/>
              <a:gd name="connsiteX2" fmla="*/ 1881947 w 3189967"/>
              <a:gd name="connsiteY2" fmla="*/ 2248088 h 3818152"/>
              <a:gd name="connsiteX3" fmla="*/ 670011 w 3189967"/>
              <a:gd name="connsiteY3" fmla="*/ 3810070 h 3818152"/>
              <a:gd name="connsiteX4" fmla="*/ 67237 w 3189967"/>
              <a:gd name="connsiteY4" fmla="*/ 3588820 h 3818152"/>
              <a:gd name="connsiteX5" fmla="*/ 0 w 3189967"/>
              <a:gd name="connsiteY5" fmla="*/ 3513939 h 3818152"/>
              <a:gd name="connsiteX6" fmla="*/ 0 w 3189967"/>
              <a:gd name="connsiteY6" fmla="*/ 166759 h 3818152"/>
              <a:gd name="connsiteX7" fmla="*/ 126300 w 3189967"/>
              <a:gd name="connsiteY7" fmla="*/ 111816 h 3818152"/>
              <a:gd name="connsiteX8" fmla="*/ 845231 w 3189967"/>
              <a:gd name="connsiteY8" fmla="*/ 0 h 3818152"/>
              <a:gd name="connsiteX0" fmla="*/ 857932 w 3202668"/>
              <a:gd name="connsiteY0" fmla="*/ 0 h 3818152"/>
              <a:gd name="connsiteX1" fmla="*/ 3164991 w 3202668"/>
              <a:gd name="connsiteY1" fmla="*/ 583919 h 3818152"/>
              <a:gd name="connsiteX2" fmla="*/ 1894648 w 3202668"/>
              <a:gd name="connsiteY2" fmla="*/ 2248088 h 3818152"/>
              <a:gd name="connsiteX3" fmla="*/ 682712 w 3202668"/>
              <a:gd name="connsiteY3" fmla="*/ 3810070 h 3818152"/>
              <a:gd name="connsiteX4" fmla="*/ 79938 w 3202668"/>
              <a:gd name="connsiteY4" fmla="*/ 3588820 h 3818152"/>
              <a:gd name="connsiteX5" fmla="*/ 12701 w 3202668"/>
              <a:gd name="connsiteY5" fmla="*/ 3513939 h 3818152"/>
              <a:gd name="connsiteX6" fmla="*/ 0 w 3202668"/>
              <a:gd name="connsiteY6" fmla="*/ 1367437 h 3818152"/>
              <a:gd name="connsiteX7" fmla="*/ 12701 w 3202668"/>
              <a:gd name="connsiteY7" fmla="*/ 166759 h 3818152"/>
              <a:gd name="connsiteX8" fmla="*/ 139001 w 3202668"/>
              <a:gd name="connsiteY8" fmla="*/ 111816 h 3818152"/>
              <a:gd name="connsiteX9" fmla="*/ 857932 w 3202668"/>
              <a:gd name="connsiteY9" fmla="*/ 0 h 3818152"/>
              <a:gd name="connsiteX0" fmla="*/ 0 w 3202668"/>
              <a:gd name="connsiteY0" fmla="*/ 1367437 h 3818152"/>
              <a:gd name="connsiteX1" fmla="*/ 12701 w 3202668"/>
              <a:gd name="connsiteY1" fmla="*/ 166759 h 3818152"/>
              <a:gd name="connsiteX2" fmla="*/ 139001 w 3202668"/>
              <a:gd name="connsiteY2" fmla="*/ 111816 h 3818152"/>
              <a:gd name="connsiteX3" fmla="*/ 857932 w 3202668"/>
              <a:gd name="connsiteY3" fmla="*/ 0 h 3818152"/>
              <a:gd name="connsiteX4" fmla="*/ 3164991 w 3202668"/>
              <a:gd name="connsiteY4" fmla="*/ 583919 h 3818152"/>
              <a:gd name="connsiteX5" fmla="*/ 1894648 w 3202668"/>
              <a:gd name="connsiteY5" fmla="*/ 2248088 h 3818152"/>
              <a:gd name="connsiteX6" fmla="*/ 682712 w 3202668"/>
              <a:gd name="connsiteY6" fmla="*/ 3810070 h 3818152"/>
              <a:gd name="connsiteX7" fmla="*/ 79938 w 3202668"/>
              <a:gd name="connsiteY7" fmla="*/ 3588820 h 3818152"/>
              <a:gd name="connsiteX8" fmla="*/ 12701 w 3202668"/>
              <a:gd name="connsiteY8" fmla="*/ 3513939 h 3818152"/>
              <a:gd name="connsiteX9" fmla="*/ 91440 w 3202668"/>
              <a:gd name="connsiteY9" fmla="*/ 1458877 h 3818152"/>
              <a:gd name="connsiteX0" fmla="*/ 0 w 3202668"/>
              <a:gd name="connsiteY0" fmla="*/ 1367437 h 3818152"/>
              <a:gd name="connsiteX1" fmla="*/ 12701 w 3202668"/>
              <a:gd name="connsiteY1" fmla="*/ 166759 h 3818152"/>
              <a:gd name="connsiteX2" fmla="*/ 139001 w 3202668"/>
              <a:gd name="connsiteY2" fmla="*/ 111816 h 3818152"/>
              <a:gd name="connsiteX3" fmla="*/ 857932 w 3202668"/>
              <a:gd name="connsiteY3" fmla="*/ 0 h 3818152"/>
              <a:gd name="connsiteX4" fmla="*/ 3164991 w 3202668"/>
              <a:gd name="connsiteY4" fmla="*/ 583919 h 3818152"/>
              <a:gd name="connsiteX5" fmla="*/ 1894648 w 3202668"/>
              <a:gd name="connsiteY5" fmla="*/ 2248088 h 3818152"/>
              <a:gd name="connsiteX6" fmla="*/ 682712 w 3202668"/>
              <a:gd name="connsiteY6" fmla="*/ 3810070 h 3818152"/>
              <a:gd name="connsiteX7" fmla="*/ 79938 w 3202668"/>
              <a:gd name="connsiteY7" fmla="*/ 3588820 h 3818152"/>
              <a:gd name="connsiteX8" fmla="*/ 12701 w 3202668"/>
              <a:gd name="connsiteY8" fmla="*/ 3513939 h 3818152"/>
              <a:gd name="connsiteX0" fmla="*/ 0 w 3189967"/>
              <a:gd name="connsiteY0" fmla="*/ 166759 h 3818152"/>
              <a:gd name="connsiteX1" fmla="*/ 126300 w 3189967"/>
              <a:gd name="connsiteY1" fmla="*/ 111816 h 3818152"/>
              <a:gd name="connsiteX2" fmla="*/ 845231 w 3189967"/>
              <a:gd name="connsiteY2" fmla="*/ 0 h 3818152"/>
              <a:gd name="connsiteX3" fmla="*/ 3152290 w 3189967"/>
              <a:gd name="connsiteY3" fmla="*/ 583919 h 3818152"/>
              <a:gd name="connsiteX4" fmla="*/ 1881947 w 3189967"/>
              <a:gd name="connsiteY4" fmla="*/ 2248088 h 3818152"/>
              <a:gd name="connsiteX5" fmla="*/ 670011 w 3189967"/>
              <a:gd name="connsiteY5" fmla="*/ 3810070 h 3818152"/>
              <a:gd name="connsiteX6" fmla="*/ 67237 w 3189967"/>
              <a:gd name="connsiteY6" fmla="*/ 3588820 h 3818152"/>
              <a:gd name="connsiteX7" fmla="*/ 0 w 3189967"/>
              <a:gd name="connsiteY7" fmla="*/ 3513939 h 38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9967" h="3818152">
                <a:moveTo>
                  <a:pt x="0" y="166759"/>
                </a:moveTo>
                <a:lnTo>
                  <a:pt x="126300" y="111816"/>
                </a:lnTo>
                <a:cubicBezTo>
                  <a:pt x="318716" y="42596"/>
                  <a:pt x="555023" y="0"/>
                  <a:pt x="845231" y="0"/>
                </a:cubicBezTo>
                <a:cubicBezTo>
                  <a:pt x="2349200" y="0"/>
                  <a:pt x="3006273" y="160578"/>
                  <a:pt x="3152290" y="583919"/>
                </a:cubicBezTo>
                <a:cubicBezTo>
                  <a:pt x="3385916" y="1240828"/>
                  <a:pt x="2480614" y="1561983"/>
                  <a:pt x="1881947" y="2248088"/>
                </a:cubicBezTo>
                <a:cubicBezTo>
                  <a:pt x="1473101" y="2715223"/>
                  <a:pt x="1575313" y="3664091"/>
                  <a:pt x="670011" y="3810070"/>
                </a:cubicBezTo>
                <a:cubicBezTo>
                  <a:pt x="443686" y="3846565"/>
                  <a:pt x="242000" y="3757153"/>
                  <a:pt x="67237" y="3588820"/>
                </a:cubicBezTo>
                <a:lnTo>
                  <a:pt x="0" y="3513939"/>
                </a:lnTo>
              </a:path>
            </a:pathLst>
          </a:custGeom>
          <a:noFill/>
          <a:ln w="38100">
            <a:solidFill>
              <a:schemeClr val="accent2">
                <a:lumMod val="20000"/>
                <a:lumOff val="80000"/>
              </a:schemeClr>
            </a:solidFill>
          </a:ln>
        </p:spPr>
        <p:txBody>
          <a:bodyPr vert="horz" wrap="square" lIns="68580" tIns="34290" rIns="68580" bIns="34290" numCol="1" anchor="t" anchorCtr="0" compatLnSpc="1">
            <a:prstTxWarp prst="textNoShape">
              <a:avLst/>
            </a:prstTxWarp>
            <a:noAutofit/>
          </a:bodyPr>
          <a:lstStyle/>
          <a:p>
            <a:endParaRPr lang="en-IN" sz="1350"/>
          </a:p>
        </p:txBody>
      </p:sp>
      <p:sp>
        <p:nvSpPr>
          <p:cNvPr id="9" name="Freeform: Shape 8">
            <a:extLst>
              <a:ext uri="{FF2B5EF4-FFF2-40B4-BE49-F238E27FC236}">
                <a16:creationId xmlns:a16="http://schemas.microsoft.com/office/drawing/2014/main" id="{7AC76DDC-ADFF-4C3A-BA10-B85ABC9AC1B9}"/>
              </a:ext>
            </a:extLst>
          </p:cNvPr>
          <p:cNvSpPr>
            <a:spLocks/>
          </p:cNvSpPr>
          <p:nvPr userDrawn="1"/>
        </p:nvSpPr>
        <p:spPr bwMode="auto">
          <a:xfrm rot="16200000">
            <a:off x="7534890" y="47514"/>
            <a:ext cx="1656623" cy="1561597"/>
          </a:xfrm>
          <a:custGeom>
            <a:avLst/>
            <a:gdLst>
              <a:gd name="connsiteX0" fmla="*/ 1504758 w 2208831"/>
              <a:gd name="connsiteY0" fmla="*/ 669 h 2081587"/>
              <a:gd name="connsiteX1" fmla="*/ 2150912 w 2208831"/>
              <a:gd name="connsiteY1" fmla="*/ 33534 h 2081587"/>
              <a:gd name="connsiteX2" fmla="*/ 2208831 w 2208831"/>
              <a:gd name="connsiteY2" fmla="*/ 41288 h 2081587"/>
              <a:gd name="connsiteX3" fmla="*/ 2208831 w 2208831"/>
              <a:gd name="connsiteY3" fmla="*/ 2081587 h 2081587"/>
              <a:gd name="connsiteX4" fmla="*/ 178836 w 2208831"/>
              <a:gd name="connsiteY4" fmla="*/ 2081587 h 2081587"/>
              <a:gd name="connsiteX5" fmla="*/ 137951 w 2208831"/>
              <a:gd name="connsiteY5" fmla="*/ 1960409 h 2081587"/>
              <a:gd name="connsiteX6" fmla="*/ 1045505 w 2208831"/>
              <a:gd name="connsiteY6" fmla="*/ 33587 h 2081587"/>
              <a:gd name="connsiteX7" fmla="*/ 1504758 w 2208831"/>
              <a:gd name="connsiteY7" fmla="*/ 669 h 2081587"/>
              <a:gd name="connsiteX0" fmla="*/ 2208831 w 2300271"/>
              <a:gd name="connsiteY0" fmla="*/ 2081587 h 2173027"/>
              <a:gd name="connsiteX1" fmla="*/ 178836 w 2300271"/>
              <a:gd name="connsiteY1" fmla="*/ 2081587 h 2173027"/>
              <a:gd name="connsiteX2" fmla="*/ 137951 w 2300271"/>
              <a:gd name="connsiteY2" fmla="*/ 1960409 h 2173027"/>
              <a:gd name="connsiteX3" fmla="*/ 1045505 w 2300271"/>
              <a:gd name="connsiteY3" fmla="*/ 33587 h 2173027"/>
              <a:gd name="connsiteX4" fmla="*/ 1504758 w 2300271"/>
              <a:gd name="connsiteY4" fmla="*/ 669 h 2173027"/>
              <a:gd name="connsiteX5" fmla="*/ 2150912 w 2300271"/>
              <a:gd name="connsiteY5" fmla="*/ 33534 h 2173027"/>
              <a:gd name="connsiteX6" fmla="*/ 2208831 w 2300271"/>
              <a:gd name="connsiteY6" fmla="*/ 41288 h 2173027"/>
              <a:gd name="connsiteX7" fmla="*/ 2300271 w 2300271"/>
              <a:gd name="connsiteY7" fmla="*/ 2173027 h 2173027"/>
              <a:gd name="connsiteX0" fmla="*/ 2208831 w 2208831"/>
              <a:gd name="connsiteY0" fmla="*/ 2081587 h 2081587"/>
              <a:gd name="connsiteX1" fmla="*/ 178836 w 2208831"/>
              <a:gd name="connsiteY1" fmla="*/ 2081587 h 2081587"/>
              <a:gd name="connsiteX2" fmla="*/ 137951 w 2208831"/>
              <a:gd name="connsiteY2" fmla="*/ 1960409 h 2081587"/>
              <a:gd name="connsiteX3" fmla="*/ 1045505 w 2208831"/>
              <a:gd name="connsiteY3" fmla="*/ 33587 h 2081587"/>
              <a:gd name="connsiteX4" fmla="*/ 1504758 w 2208831"/>
              <a:gd name="connsiteY4" fmla="*/ 669 h 2081587"/>
              <a:gd name="connsiteX5" fmla="*/ 2150912 w 2208831"/>
              <a:gd name="connsiteY5" fmla="*/ 33534 h 2081587"/>
              <a:gd name="connsiteX6" fmla="*/ 2208831 w 2208831"/>
              <a:gd name="connsiteY6" fmla="*/ 41288 h 2081587"/>
              <a:gd name="connsiteX0" fmla="*/ 178836 w 2208831"/>
              <a:gd name="connsiteY0" fmla="*/ 2081587 h 2081587"/>
              <a:gd name="connsiteX1" fmla="*/ 137951 w 2208831"/>
              <a:gd name="connsiteY1" fmla="*/ 1960409 h 2081587"/>
              <a:gd name="connsiteX2" fmla="*/ 1045505 w 2208831"/>
              <a:gd name="connsiteY2" fmla="*/ 33587 h 2081587"/>
              <a:gd name="connsiteX3" fmla="*/ 1504758 w 2208831"/>
              <a:gd name="connsiteY3" fmla="*/ 669 h 2081587"/>
              <a:gd name="connsiteX4" fmla="*/ 2150912 w 2208831"/>
              <a:gd name="connsiteY4" fmla="*/ 33534 h 2081587"/>
              <a:gd name="connsiteX5" fmla="*/ 2208831 w 2208831"/>
              <a:gd name="connsiteY5" fmla="*/ 41288 h 208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8831" h="2081587">
                <a:moveTo>
                  <a:pt x="178836" y="2081587"/>
                </a:moveTo>
                <a:lnTo>
                  <a:pt x="137951" y="1960409"/>
                </a:lnTo>
                <a:cubicBezTo>
                  <a:pt x="-153920" y="1018346"/>
                  <a:pt x="-40526" y="174040"/>
                  <a:pt x="1045505" y="33587"/>
                </a:cubicBezTo>
                <a:cubicBezTo>
                  <a:pt x="1200652" y="13523"/>
                  <a:pt x="1354431" y="3263"/>
                  <a:pt x="1504758" y="669"/>
                </a:cubicBezTo>
                <a:cubicBezTo>
                  <a:pt x="1730250" y="-3221"/>
                  <a:pt x="1947976" y="10138"/>
                  <a:pt x="2150912" y="33534"/>
                </a:cubicBezTo>
                <a:lnTo>
                  <a:pt x="2208831" y="41288"/>
                </a:lnTo>
              </a:path>
            </a:pathLst>
          </a:custGeom>
          <a:noFill/>
          <a:ln w="38100">
            <a:solidFill>
              <a:schemeClr val="accent1">
                <a:lumMod val="20000"/>
                <a:lumOff val="80000"/>
              </a:schemeClr>
            </a:solidFill>
          </a:ln>
        </p:spPr>
        <p:txBody>
          <a:bodyPr vert="horz" wrap="square" lIns="68580" tIns="34290" rIns="68580" bIns="34290" numCol="1" anchor="t" anchorCtr="0" compatLnSpc="1">
            <a:prstTxWarp prst="textNoShape">
              <a:avLst/>
            </a:prstTxWarp>
            <a:noAutofit/>
          </a:bodyPr>
          <a:lstStyle/>
          <a:p>
            <a:endParaRPr lang="en-IN" sz="1350"/>
          </a:p>
        </p:txBody>
      </p:sp>
      <p:sp>
        <p:nvSpPr>
          <p:cNvPr id="10" name="Freeform: Shape 9">
            <a:extLst>
              <a:ext uri="{FF2B5EF4-FFF2-40B4-BE49-F238E27FC236}">
                <a16:creationId xmlns:a16="http://schemas.microsoft.com/office/drawing/2014/main" id="{5FB0A376-3816-4F94-BD8D-49149C7D9C99}"/>
              </a:ext>
            </a:extLst>
          </p:cNvPr>
          <p:cNvSpPr>
            <a:spLocks/>
          </p:cNvSpPr>
          <p:nvPr userDrawn="1"/>
        </p:nvSpPr>
        <p:spPr bwMode="auto">
          <a:xfrm rot="16200000">
            <a:off x="7629754" y="-72621"/>
            <a:ext cx="1441624" cy="1586867"/>
          </a:xfrm>
          <a:custGeom>
            <a:avLst/>
            <a:gdLst>
              <a:gd name="connsiteX0" fmla="*/ 1563563 w 1922165"/>
              <a:gd name="connsiteY0" fmla="*/ 0 h 2115272"/>
              <a:gd name="connsiteX1" fmla="*/ 1835715 w 1922165"/>
              <a:gd name="connsiteY1" fmla="*/ 1907 h 2115272"/>
              <a:gd name="connsiteX2" fmla="*/ 1922165 w 1922165"/>
              <a:gd name="connsiteY2" fmla="*/ 3898 h 2115272"/>
              <a:gd name="connsiteX3" fmla="*/ 1922165 w 1922165"/>
              <a:gd name="connsiteY3" fmla="*/ 2115272 h 2115272"/>
              <a:gd name="connsiteX4" fmla="*/ 101982 w 1922165"/>
              <a:gd name="connsiteY4" fmla="*/ 2115272 h 2115272"/>
              <a:gd name="connsiteX5" fmla="*/ 78302 w 1922165"/>
              <a:gd name="connsiteY5" fmla="*/ 2007677 h 2115272"/>
              <a:gd name="connsiteX6" fmla="*/ 1187 w 1922165"/>
              <a:gd name="connsiteY6" fmla="*/ 1211632 h 2115272"/>
              <a:gd name="connsiteX7" fmla="*/ 1563563 w 1922165"/>
              <a:gd name="connsiteY7" fmla="*/ 0 h 2115272"/>
              <a:gd name="connsiteX0" fmla="*/ 1922165 w 2013605"/>
              <a:gd name="connsiteY0" fmla="*/ 2115272 h 2206712"/>
              <a:gd name="connsiteX1" fmla="*/ 101982 w 2013605"/>
              <a:gd name="connsiteY1" fmla="*/ 2115272 h 2206712"/>
              <a:gd name="connsiteX2" fmla="*/ 78302 w 2013605"/>
              <a:gd name="connsiteY2" fmla="*/ 2007677 h 2206712"/>
              <a:gd name="connsiteX3" fmla="*/ 1187 w 2013605"/>
              <a:gd name="connsiteY3" fmla="*/ 1211632 h 2206712"/>
              <a:gd name="connsiteX4" fmla="*/ 1563563 w 2013605"/>
              <a:gd name="connsiteY4" fmla="*/ 0 h 2206712"/>
              <a:gd name="connsiteX5" fmla="*/ 1835715 w 2013605"/>
              <a:gd name="connsiteY5" fmla="*/ 1907 h 2206712"/>
              <a:gd name="connsiteX6" fmla="*/ 1922165 w 2013605"/>
              <a:gd name="connsiteY6" fmla="*/ 3898 h 2206712"/>
              <a:gd name="connsiteX7" fmla="*/ 2013605 w 2013605"/>
              <a:gd name="connsiteY7" fmla="*/ 2206712 h 2206712"/>
              <a:gd name="connsiteX0" fmla="*/ 1922165 w 1922165"/>
              <a:gd name="connsiteY0" fmla="*/ 2115272 h 2115272"/>
              <a:gd name="connsiteX1" fmla="*/ 101982 w 1922165"/>
              <a:gd name="connsiteY1" fmla="*/ 2115272 h 2115272"/>
              <a:gd name="connsiteX2" fmla="*/ 78302 w 1922165"/>
              <a:gd name="connsiteY2" fmla="*/ 2007677 h 2115272"/>
              <a:gd name="connsiteX3" fmla="*/ 1187 w 1922165"/>
              <a:gd name="connsiteY3" fmla="*/ 1211632 h 2115272"/>
              <a:gd name="connsiteX4" fmla="*/ 1563563 w 1922165"/>
              <a:gd name="connsiteY4" fmla="*/ 0 h 2115272"/>
              <a:gd name="connsiteX5" fmla="*/ 1835715 w 1922165"/>
              <a:gd name="connsiteY5" fmla="*/ 1907 h 2115272"/>
              <a:gd name="connsiteX6" fmla="*/ 1922165 w 1922165"/>
              <a:gd name="connsiteY6" fmla="*/ 3898 h 2115272"/>
              <a:gd name="connsiteX0" fmla="*/ 101982 w 1922165"/>
              <a:gd name="connsiteY0" fmla="*/ 2115272 h 2115272"/>
              <a:gd name="connsiteX1" fmla="*/ 78302 w 1922165"/>
              <a:gd name="connsiteY1" fmla="*/ 2007677 h 2115272"/>
              <a:gd name="connsiteX2" fmla="*/ 1187 w 1922165"/>
              <a:gd name="connsiteY2" fmla="*/ 1211632 h 2115272"/>
              <a:gd name="connsiteX3" fmla="*/ 1563563 w 1922165"/>
              <a:gd name="connsiteY3" fmla="*/ 0 h 2115272"/>
              <a:gd name="connsiteX4" fmla="*/ 1835715 w 1922165"/>
              <a:gd name="connsiteY4" fmla="*/ 1907 h 2115272"/>
              <a:gd name="connsiteX5" fmla="*/ 1922165 w 1922165"/>
              <a:gd name="connsiteY5" fmla="*/ 3898 h 21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165" h="2115272">
                <a:moveTo>
                  <a:pt x="101982" y="2115272"/>
                </a:moveTo>
                <a:lnTo>
                  <a:pt x="78302" y="2007677"/>
                </a:lnTo>
                <a:cubicBezTo>
                  <a:pt x="20352" y="1711613"/>
                  <a:pt x="-6114" y="1430602"/>
                  <a:pt x="1187" y="1211632"/>
                </a:cubicBezTo>
                <a:cubicBezTo>
                  <a:pt x="1187" y="1211632"/>
                  <a:pt x="15789" y="0"/>
                  <a:pt x="1563563" y="0"/>
                </a:cubicBezTo>
                <a:lnTo>
                  <a:pt x="1835715" y="1907"/>
                </a:lnTo>
                <a:lnTo>
                  <a:pt x="1922165" y="3898"/>
                </a:lnTo>
              </a:path>
            </a:pathLst>
          </a:custGeom>
          <a:noFill/>
          <a:ln w="38100">
            <a:solidFill>
              <a:schemeClr val="accent2">
                <a:lumMod val="20000"/>
                <a:lumOff val="80000"/>
              </a:schemeClr>
            </a:solidFill>
          </a:ln>
        </p:spPr>
        <p:txBody>
          <a:bodyPr vert="horz" wrap="square" lIns="68580" tIns="34290" rIns="68580" bIns="34290" numCol="1" anchor="t" anchorCtr="0" compatLnSpc="1">
            <a:prstTxWarp prst="textNoShape">
              <a:avLst/>
            </a:prstTxWarp>
            <a:noAutofit/>
          </a:bodyPr>
          <a:lstStyle/>
          <a:p>
            <a:endParaRPr lang="en-IN" sz="1350"/>
          </a:p>
        </p:txBody>
      </p:sp>
      <p:sp>
        <p:nvSpPr>
          <p:cNvPr id="5" name="Freeform: Shape 4">
            <a:extLst>
              <a:ext uri="{FF2B5EF4-FFF2-40B4-BE49-F238E27FC236}">
                <a16:creationId xmlns:a16="http://schemas.microsoft.com/office/drawing/2014/main" id="{58D08360-6210-4B2F-9605-0222E4601750}"/>
              </a:ext>
            </a:extLst>
          </p:cNvPr>
          <p:cNvSpPr/>
          <p:nvPr userDrawn="1"/>
        </p:nvSpPr>
        <p:spPr>
          <a:xfrm>
            <a:off x="5371505" y="940091"/>
            <a:ext cx="2211567" cy="4203408"/>
          </a:xfrm>
          <a:custGeom>
            <a:avLst/>
            <a:gdLst>
              <a:gd name="connsiteX0" fmla="*/ 404517 w 2947988"/>
              <a:gd name="connsiteY0" fmla="*/ 0 h 5604544"/>
              <a:gd name="connsiteX1" fmla="*/ 2543471 w 2947988"/>
              <a:gd name="connsiteY1" fmla="*/ 0 h 5604544"/>
              <a:gd name="connsiteX2" fmla="*/ 2896038 w 2947988"/>
              <a:gd name="connsiteY2" fmla="*/ 352552 h 5604544"/>
              <a:gd name="connsiteX3" fmla="*/ 2896038 w 2947988"/>
              <a:gd name="connsiteY3" fmla="*/ 940601 h 5604544"/>
              <a:gd name="connsiteX4" fmla="*/ 2901579 w 2947988"/>
              <a:gd name="connsiteY4" fmla="*/ 940601 h 5604544"/>
              <a:gd name="connsiteX5" fmla="*/ 2947988 w 2947988"/>
              <a:gd name="connsiteY5" fmla="*/ 986315 h 5604544"/>
              <a:gd name="connsiteX6" fmla="*/ 2947988 w 2947988"/>
              <a:gd name="connsiteY6" fmla="*/ 1642242 h 5604544"/>
              <a:gd name="connsiteX7" fmla="*/ 2901579 w 2947988"/>
              <a:gd name="connsiteY7" fmla="*/ 1688648 h 5604544"/>
              <a:gd name="connsiteX8" fmla="*/ 2896038 w 2947988"/>
              <a:gd name="connsiteY8" fmla="*/ 1688648 h 5604544"/>
              <a:gd name="connsiteX9" fmla="*/ 2896038 w 2947988"/>
              <a:gd name="connsiteY9" fmla="*/ 5595811 h 5604544"/>
              <a:gd name="connsiteX10" fmla="*/ 2895157 w 2947988"/>
              <a:gd name="connsiteY10" fmla="*/ 5604544 h 5604544"/>
              <a:gd name="connsiteX11" fmla="*/ 52831 w 2947988"/>
              <a:gd name="connsiteY11" fmla="*/ 5604544 h 5604544"/>
              <a:gd name="connsiteX12" fmla="*/ 51950 w 2947988"/>
              <a:gd name="connsiteY12" fmla="*/ 5595811 h 5604544"/>
              <a:gd name="connsiteX13" fmla="*/ 51950 w 2947988"/>
              <a:gd name="connsiteY13" fmla="*/ 2034966 h 5604544"/>
              <a:gd name="connsiteX14" fmla="*/ 46409 w 2947988"/>
              <a:gd name="connsiteY14" fmla="*/ 2034966 h 5604544"/>
              <a:gd name="connsiteX15" fmla="*/ 0 w 2947988"/>
              <a:gd name="connsiteY15" fmla="*/ 1988560 h 5604544"/>
              <a:gd name="connsiteX16" fmla="*/ 0 w 2947988"/>
              <a:gd name="connsiteY16" fmla="*/ 1581982 h 5604544"/>
              <a:gd name="connsiteX17" fmla="*/ 46409 w 2947988"/>
              <a:gd name="connsiteY17" fmla="*/ 1536268 h 5604544"/>
              <a:gd name="connsiteX18" fmla="*/ 51950 w 2947988"/>
              <a:gd name="connsiteY18" fmla="*/ 1536268 h 5604544"/>
              <a:gd name="connsiteX19" fmla="*/ 51950 w 2947988"/>
              <a:gd name="connsiteY19" fmla="*/ 1439299 h 5604544"/>
              <a:gd name="connsiteX20" fmla="*/ 46409 w 2947988"/>
              <a:gd name="connsiteY20" fmla="*/ 1439299 h 5604544"/>
              <a:gd name="connsiteX21" fmla="*/ 0 w 2947988"/>
              <a:gd name="connsiteY21" fmla="*/ 1392892 h 5604544"/>
              <a:gd name="connsiteX22" fmla="*/ 0 w 2947988"/>
              <a:gd name="connsiteY22" fmla="*/ 986315 h 5604544"/>
              <a:gd name="connsiteX23" fmla="*/ 46409 w 2947988"/>
              <a:gd name="connsiteY23" fmla="*/ 940601 h 5604544"/>
              <a:gd name="connsiteX24" fmla="*/ 51950 w 2947988"/>
              <a:gd name="connsiteY24" fmla="*/ 940601 h 5604544"/>
              <a:gd name="connsiteX25" fmla="*/ 51950 w 2947988"/>
              <a:gd name="connsiteY25" fmla="*/ 352552 h 5604544"/>
              <a:gd name="connsiteX26" fmla="*/ 404517 w 2947988"/>
              <a:gd name="connsiteY26" fmla="*/ 0 h 5604544"/>
              <a:gd name="connsiteX27" fmla="*/ 442270 w 2947988"/>
              <a:gd name="connsiteY27" fmla="*/ 96712 h 5604544"/>
              <a:gd name="connsiteX28" fmla="*/ 155575 w 2947988"/>
              <a:gd name="connsiteY28" fmla="*/ 382971 h 5604544"/>
              <a:gd name="connsiteX29" fmla="*/ 155575 w 2947988"/>
              <a:gd name="connsiteY29" fmla="*/ 5574354 h 5604544"/>
              <a:gd name="connsiteX30" fmla="*/ 158615 w 2947988"/>
              <a:gd name="connsiteY30" fmla="*/ 5604543 h 5604544"/>
              <a:gd name="connsiteX31" fmla="*/ 2790961 w 2947988"/>
              <a:gd name="connsiteY31" fmla="*/ 5604543 h 5604544"/>
              <a:gd name="connsiteX32" fmla="*/ 2794000 w 2947988"/>
              <a:gd name="connsiteY32" fmla="*/ 5574354 h 5604544"/>
              <a:gd name="connsiteX33" fmla="*/ 2794000 w 2947988"/>
              <a:gd name="connsiteY33" fmla="*/ 382971 h 5604544"/>
              <a:gd name="connsiteX34" fmla="*/ 2507305 w 2947988"/>
              <a:gd name="connsiteY34" fmla="*/ 96712 h 5604544"/>
              <a:gd name="connsiteX35" fmla="*/ 442270 w 2947988"/>
              <a:gd name="connsiteY35" fmla="*/ 96712 h 56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47988" h="5604544">
                <a:moveTo>
                  <a:pt x="404517" y="0"/>
                </a:moveTo>
                <a:cubicBezTo>
                  <a:pt x="404517" y="0"/>
                  <a:pt x="404517" y="0"/>
                  <a:pt x="2543471" y="0"/>
                </a:cubicBezTo>
                <a:cubicBezTo>
                  <a:pt x="2738110" y="0"/>
                  <a:pt x="2896038" y="157921"/>
                  <a:pt x="2896038" y="352552"/>
                </a:cubicBezTo>
                <a:cubicBezTo>
                  <a:pt x="2896038" y="352552"/>
                  <a:pt x="2896038" y="352552"/>
                  <a:pt x="2896038" y="940601"/>
                </a:cubicBezTo>
                <a:cubicBezTo>
                  <a:pt x="2896038" y="940601"/>
                  <a:pt x="2896038" y="940601"/>
                  <a:pt x="2901579" y="940601"/>
                </a:cubicBezTo>
                <a:cubicBezTo>
                  <a:pt x="2927208" y="940601"/>
                  <a:pt x="2947988" y="961380"/>
                  <a:pt x="2947988" y="986315"/>
                </a:cubicBezTo>
                <a:cubicBezTo>
                  <a:pt x="2947988" y="986315"/>
                  <a:pt x="2947988" y="986315"/>
                  <a:pt x="2947988" y="1642242"/>
                </a:cubicBezTo>
                <a:cubicBezTo>
                  <a:pt x="2947988" y="1667869"/>
                  <a:pt x="2927208" y="1688648"/>
                  <a:pt x="2901579" y="1688648"/>
                </a:cubicBezTo>
                <a:cubicBezTo>
                  <a:pt x="2901579" y="1688648"/>
                  <a:pt x="2901579" y="1688648"/>
                  <a:pt x="2896038" y="1688648"/>
                </a:cubicBezTo>
                <a:cubicBezTo>
                  <a:pt x="2896038" y="1688648"/>
                  <a:pt x="2896038" y="1688648"/>
                  <a:pt x="2896038" y="5595811"/>
                </a:cubicBezTo>
                <a:lnTo>
                  <a:pt x="2895157" y="5604544"/>
                </a:lnTo>
                <a:lnTo>
                  <a:pt x="52831" y="5604544"/>
                </a:lnTo>
                <a:lnTo>
                  <a:pt x="51950" y="5595811"/>
                </a:lnTo>
                <a:cubicBezTo>
                  <a:pt x="51950" y="5595811"/>
                  <a:pt x="51950" y="5595811"/>
                  <a:pt x="51950" y="2034966"/>
                </a:cubicBezTo>
                <a:cubicBezTo>
                  <a:pt x="51950" y="2034966"/>
                  <a:pt x="51950" y="2034966"/>
                  <a:pt x="46409" y="2034966"/>
                </a:cubicBezTo>
                <a:cubicBezTo>
                  <a:pt x="20780" y="2034966"/>
                  <a:pt x="0" y="2014187"/>
                  <a:pt x="0" y="1988560"/>
                </a:cubicBezTo>
                <a:cubicBezTo>
                  <a:pt x="0" y="1988560"/>
                  <a:pt x="0" y="1988560"/>
                  <a:pt x="0" y="1581982"/>
                </a:cubicBezTo>
                <a:cubicBezTo>
                  <a:pt x="0" y="1557047"/>
                  <a:pt x="20780" y="1536268"/>
                  <a:pt x="46409" y="1536268"/>
                </a:cubicBezTo>
                <a:cubicBezTo>
                  <a:pt x="46409" y="1536268"/>
                  <a:pt x="46409" y="1536268"/>
                  <a:pt x="51950" y="1536268"/>
                </a:cubicBezTo>
                <a:cubicBezTo>
                  <a:pt x="51950" y="1536268"/>
                  <a:pt x="51950" y="1536268"/>
                  <a:pt x="51950" y="1439299"/>
                </a:cubicBezTo>
                <a:cubicBezTo>
                  <a:pt x="51950" y="1439299"/>
                  <a:pt x="51950" y="1439299"/>
                  <a:pt x="46409" y="1439299"/>
                </a:cubicBezTo>
                <a:cubicBezTo>
                  <a:pt x="20780" y="1439299"/>
                  <a:pt x="0" y="1418520"/>
                  <a:pt x="0" y="1392892"/>
                </a:cubicBezTo>
                <a:cubicBezTo>
                  <a:pt x="0" y="1392892"/>
                  <a:pt x="0" y="1392892"/>
                  <a:pt x="0" y="986315"/>
                </a:cubicBezTo>
                <a:cubicBezTo>
                  <a:pt x="0" y="961380"/>
                  <a:pt x="20780" y="940601"/>
                  <a:pt x="46409" y="940601"/>
                </a:cubicBezTo>
                <a:cubicBezTo>
                  <a:pt x="46409" y="940601"/>
                  <a:pt x="46409" y="940601"/>
                  <a:pt x="51950" y="940601"/>
                </a:cubicBezTo>
                <a:cubicBezTo>
                  <a:pt x="51950" y="940601"/>
                  <a:pt x="51950" y="940601"/>
                  <a:pt x="51950" y="352552"/>
                </a:cubicBezTo>
                <a:cubicBezTo>
                  <a:pt x="51950" y="157921"/>
                  <a:pt x="209878" y="0"/>
                  <a:pt x="404517" y="0"/>
                </a:cubicBezTo>
                <a:close/>
                <a:moveTo>
                  <a:pt x="442270" y="96712"/>
                </a:moveTo>
                <a:cubicBezTo>
                  <a:pt x="283688" y="96712"/>
                  <a:pt x="155575" y="224630"/>
                  <a:pt x="155575" y="382971"/>
                </a:cubicBezTo>
                <a:cubicBezTo>
                  <a:pt x="155575" y="382971"/>
                  <a:pt x="155575" y="382971"/>
                  <a:pt x="155575" y="5574354"/>
                </a:cubicBezTo>
                <a:lnTo>
                  <a:pt x="158615" y="5604543"/>
                </a:lnTo>
                <a:lnTo>
                  <a:pt x="2790961" y="5604543"/>
                </a:lnTo>
                <a:lnTo>
                  <a:pt x="2794000" y="5574354"/>
                </a:lnTo>
                <a:cubicBezTo>
                  <a:pt x="2794000" y="5574354"/>
                  <a:pt x="2794000" y="5574354"/>
                  <a:pt x="2794000" y="382971"/>
                </a:cubicBezTo>
                <a:cubicBezTo>
                  <a:pt x="2794000" y="224630"/>
                  <a:pt x="2665887" y="96712"/>
                  <a:pt x="2507305" y="96712"/>
                </a:cubicBezTo>
                <a:cubicBezTo>
                  <a:pt x="2507305" y="96712"/>
                  <a:pt x="2507305" y="96712"/>
                  <a:pt x="442270" y="9671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6" name="Picture Placeholder 24">
            <a:extLst>
              <a:ext uri="{FF2B5EF4-FFF2-40B4-BE49-F238E27FC236}">
                <a16:creationId xmlns:a16="http://schemas.microsoft.com/office/drawing/2014/main" id="{F70CAC43-E468-4E0C-ADA4-DB2DD5B691AB}"/>
              </a:ext>
            </a:extLst>
          </p:cNvPr>
          <p:cNvSpPr>
            <a:spLocks noGrp="1"/>
          </p:cNvSpPr>
          <p:nvPr userDrawn="1">
            <p:ph type="pic" sz="quarter" idx="13"/>
          </p:nvPr>
        </p:nvSpPr>
        <p:spPr>
          <a:xfrm>
            <a:off x="5487623" y="1012627"/>
            <a:ext cx="1979334" cy="4130873"/>
          </a:xfrm>
          <a:custGeom>
            <a:avLst/>
            <a:gdLst>
              <a:gd name="connsiteX0" fmla="*/ 286695 w 2638425"/>
              <a:gd name="connsiteY0" fmla="*/ 0 h 5507831"/>
              <a:gd name="connsiteX1" fmla="*/ 2351730 w 2638425"/>
              <a:gd name="connsiteY1" fmla="*/ 0 h 5507831"/>
              <a:gd name="connsiteX2" fmla="*/ 2638425 w 2638425"/>
              <a:gd name="connsiteY2" fmla="*/ 286259 h 5507831"/>
              <a:gd name="connsiteX3" fmla="*/ 2638425 w 2638425"/>
              <a:gd name="connsiteY3" fmla="*/ 5477642 h 5507831"/>
              <a:gd name="connsiteX4" fmla="*/ 2635386 w 2638425"/>
              <a:gd name="connsiteY4" fmla="*/ 5507831 h 5507831"/>
              <a:gd name="connsiteX5" fmla="*/ 3040 w 2638425"/>
              <a:gd name="connsiteY5" fmla="*/ 5507831 h 5507831"/>
              <a:gd name="connsiteX6" fmla="*/ 0 w 2638425"/>
              <a:gd name="connsiteY6" fmla="*/ 5477642 h 5507831"/>
              <a:gd name="connsiteX7" fmla="*/ 0 w 2638425"/>
              <a:gd name="connsiteY7" fmla="*/ 286259 h 5507831"/>
              <a:gd name="connsiteX8" fmla="*/ 286695 w 2638425"/>
              <a:gd name="connsiteY8" fmla="*/ 0 h 5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25" h="5507831">
                <a:moveTo>
                  <a:pt x="286695" y="0"/>
                </a:moveTo>
                <a:cubicBezTo>
                  <a:pt x="2351730" y="0"/>
                  <a:pt x="2351730" y="0"/>
                  <a:pt x="2351730" y="0"/>
                </a:cubicBezTo>
                <a:cubicBezTo>
                  <a:pt x="2510312" y="0"/>
                  <a:pt x="2638425" y="127918"/>
                  <a:pt x="2638425" y="286259"/>
                </a:cubicBezTo>
                <a:cubicBezTo>
                  <a:pt x="2638425" y="5477642"/>
                  <a:pt x="2638425" y="5477642"/>
                  <a:pt x="2638425" y="5477642"/>
                </a:cubicBezTo>
                <a:lnTo>
                  <a:pt x="2635386" y="5507831"/>
                </a:lnTo>
                <a:lnTo>
                  <a:pt x="3040" y="5507831"/>
                </a:lnTo>
                <a:lnTo>
                  <a:pt x="0" y="5477642"/>
                </a:lnTo>
                <a:cubicBezTo>
                  <a:pt x="0" y="286259"/>
                  <a:pt x="0" y="286259"/>
                  <a:pt x="0" y="286259"/>
                </a:cubicBezTo>
                <a:cubicBezTo>
                  <a:pt x="0" y="127918"/>
                  <a:pt x="128113" y="0"/>
                  <a:pt x="286695" y="0"/>
                </a:cubicBezTo>
                <a:close/>
              </a:path>
            </a:pathLst>
          </a:custGeom>
          <a:solidFill>
            <a:schemeClr val="bg1">
              <a:lumMod val="95000"/>
            </a:schemeClr>
          </a:solidFill>
          <a:effectLst/>
        </p:spPr>
        <p:txBody>
          <a:bodyPr wrap="square" anchor="ctr">
            <a:noAutofit/>
          </a:bodyPr>
          <a:lstStyle>
            <a:lvl1pPr marL="0" indent="0" algn="ctr">
              <a:buFontTx/>
              <a:buNone/>
              <a:defRPr sz="2100"/>
            </a:lvl1pPr>
          </a:lstStyle>
          <a:p>
            <a:endParaRPr lang="en-IN" dirty="0"/>
          </a:p>
        </p:txBody>
      </p:sp>
      <p:sp>
        <p:nvSpPr>
          <p:cNvPr id="15" name="Freeform: Shape 14">
            <a:extLst>
              <a:ext uri="{FF2B5EF4-FFF2-40B4-BE49-F238E27FC236}">
                <a16:creationId xmlns:a16="http://schemas.microsoft.com/office/drawing/2014/main" id="{66AB7E01-3D0E-42FC-9FD9-62001210B858}"/>
              </a:ext>
            </a:extLst>
          </p:cNvPr>
          <p:cNvSpPr/>
          <p:nvPr userDrawn="1"/>
        </p:nvSpPr>
        <p:spPr>
          <a:xfrm>
            <a:off x="0" y="547424"/>
            <a:ext cx="3765410" cy="661428"/>
          </a:xfrm>
          <a:custGeom>
            <a:avLst/>
            <a:gdLst>
              <a:gd name="connsiteX0" fmla="*/ 0 w 5019239"/>
              <a:gd name="connsiteY0" fmla="*/ 0 h 881904"/>
              <a:gd name="connsiteX1" fmla="*/ 4578287 w 5019239"/>
              <a:gd name="connsiteY1" fmla="*/ 0 h 881904"/>
              <a:gd name="connsiteX2" fmla="*/ 5019239 w 5019239"/>
              <a:gd name="connsiteY2" fmla="*/ 440952 h 881904"/>
              <a:gd name="connsiteX3" fmla="*/ 5019238 w 5019239"/>
              <a:gd name="connsiteY3" fmla="*/ 440952 h 881904"/>
              <a:gd name="connsiteX4" fmla="*/ 4578286 w 5019239"/>
              <a:gd name="connsiteY4" fmla="*/ 881904 h 881904"/>
              <a:gd name="connsiteX5" fmla="*/ 0 w 5019239"/>
              <a:gd name="connsiteY5" fmla="*/ 881903 h 881904"/>
              <a:gd name="connsiteX6" fmla="*/ 0 w 5019239"/>
              <a:gd name="connsiteY6" fmla="*/ 0 h 8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9239" h="881904">
                <a:moveTo>
                  <a:pt x="0" y="0"/>
                </a:moveTo>
                <a:lnTo>
                  <a:pt x="4578287" y="0"/>
                </a:lnTo>
                <a:cubicBezTo>
                  <a:pt x="4821818" y="0"/>
                  <a:pt x="5019239" y="197421"/>
                  <a:pt x="5019239" y="440952"/>
                </a:cubicBezTo>
                <a:lnTo>
                  <a:pt x="5019238" y="440952"/>
                </a:lnTo>
                <a:cubicBezTo>
                  <a:pt x="5019238" y="684483"/>
                  <a:pt x="4821817" y="881904"/>
                  <a:pt x="4578286" y="881904"/>
                </a:cubicBezTo>
                <a:lnTo>
                  <a:pt x="0" y="881903"/>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18" name="Text Placeholder 25">
            <a:extLst>
              <a:ext uri="{FF2B5EF4-FFF2-40B4-BE49-F238E27FC236}">
                <a16:creationId xmlns:a16="http://schemas.microsoft.com/office/drawing/2014/main" id="{3AEF2015-7778-4913-A119-29499944719C}"/>
              </a:ext>
            </a:extLst>
          </p:cNvPr>
          <p:cNvSpPr>
            <a:spLocks noGrp="1"/>
          </p:cNvSpPr>
          <p:nvPr userDrawn="1">
            <p:ph type="body" sz="quarter" idx="14" hasCustomPrompt="1"/>
          </p:nvPr>
        </p:nvSpPr>
        <p:spPr>
          <a:xfrm>
            <a:off x="736575" y="547425"/>
            <a:ext cx="3986000" cy="647960"/>
          </a:xfrm>
        </p:spPr>
        <p:txBody>
          <a:bodyPr anchor="ctr">
            <a:noAutofit/>
          </a:bodyPr>
          <a:lstStyle>
            <a:lvl1pPr marL="0" indent="0" algn="l">
              <a:buFontTx/>
              <a:buNone/>
              <a:defRPr sz="3300" b="1">
                <a:solidFill>
                  <a:schemeClr val="accent2"/>
                </a:solidFill>
                <a:latin typeface="Segoe UI Black" panose="020B0A02040204020203" pitchFamily="34" charset="0"/>
                <a:ea typeface="Segoe UI Black" panose="020B0A02040204020203" pitchFamily="34" charset="0"/>
              </a:defRPr>
            </a:lvl1pPr>
            <a:lvl2pPr marL="457121" indent="0">
              <a:buFontTx/>
              <a:buNone/>
              <a:defRPr/>
            </a:lvl2pPr>
            <a:lvl3pPr marL="914240" indent="0">
              <a:buFontTx/>
              <a:buNone/>
              <a:defRPr/>
            </a:lvl3pPr>
            <a:lvl4pPr marL="1371360" indent="0">
              <a:buFontTx/>
              <a:buNone/>
              <a:defRPr/>
            </a:lvl4pPr>
            <a:lvl5pPr marL="1828480" indent="0">
              <a:buFontTx/>
              <a:buNone/>
              <a:defRPr/>
            </a:lvl5pPr>
          </a:lstStyle>
          <a:p>
            <a:pPr lvl="0"/>
            <a:r>
              <a:rPr lang="en-US" dirty="0"/>
              <a:t>CLICK TO EDIT</a:t>
            </a:r>
            <a:endParaRPr lang="en-IN" dirty="0"/>
          </a:p>
        </p:txBody>
      </p:sp>
      <p:sp>
        <p:nvSpPr>
          <p:cNvPr id="19" name="Text Placeholder 15">
            <a:extLst>
              <a:ext uri="{FF2B5EF4-FFF2-40B4-BE49-F238E27FC236}">
                <a16:creationId xmlns:a16="http://schemas.microsoft.com/office/drawing/2014/main" id="{A1EEE02A-6F93-4655-B8D0-224454A6FA65}"/>
              </a:ext>
            </a:extLst>
          </p:cNvPr>
          <p:cNvSpPr>
            <a:spLocks noGrp="1"/>
          </p:cNvSpPr>
          <p:nvPr>
            <p:ph type="body" sz="quarter" idx="23"/>
          </p:nvPr>
        </p:nvSpPr>
        <p:spPr>
          <a:xfrm>
            <a:off x="2209360" y="1966552"/>
            <a:ext cx="2706689" cy="518645"/>
          </a:xfrm>
        </p:spPr>
        <p:txBody>
          <a:bodyPr tIns="0" bIns="0" anchor="ctr">
            <a:noAutofit/>
          </a:bodyPr>
          <a:lstStyle>
            <a:lvl1pPr marL="0" indent="0" algn="r">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23" name="Text Placeholder 15">
            <a:extLst>
              <a:ext uri="{FF2B5EF4-FFF2-40B4-BE49-F238E27FC236}">
                <a16:creationId xmlns:a16="http://schemas.microsoft.com/office/drawing/2014/main" id="{CE2651B9-A53B-480D-A719-F8D57A457AED}"/>
              </a:ext>
            </a:extLst>
          </p:cNvPr>
          <p:cNvSpPr>
            <a:spLocks noGrp="1"/>
          </p:cNvSpPr>
          <p:nvPr>
            <p:ph type="body" sz="quarter" idx="24"/>
          </p:nvPr>
        </p:nvSpPr>
        <p:spPr>
          <a:xfrm>
            <a:off x="2209360" y="2919052"/>
            <a:ext cx="2706689" cy="518645"/>
          </a:xfrm>
        </p:spPr>
        <p:txBody>
          <a:bodyPr tIns="0" bIns="0" anchor="ctr">
            <a:noAutofit/>
          </a:bodyPr>
          <a:lstStyle>
            <a:lvl1pPr marL="0" indent="0" algn="r">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24" name="Text Placeholder 15">
            <a:extLst>
              <a:ext uri="{FF2B5EF4-FFF2-40B4-BE49-F238E27FC236}">
                <a16:creationId xmlns:a16="http://schemas.microsoft.com/office/drawing/2014/main" id="{134AC3E1-FABB-4FA0-821E-A4C1FECA0EB4}"/>
              </a:ext>
            </a:extLst>
          </p:cNvPr>
          <p:cNvSpPr>
            <a:spLocks noGrp="1"/>
          </p:cNvSpPr>
          <p:nvPr>
            <p:ph type="body" sz="quarter" idx="25"/>
          </p:nvPr>
        </p:nvSpPr>
        <p:spPr>
          <a:xfrm>
            <a:off x="2209360" y="3871552"/>
            <a:ext cx="2706689" cy="518645"/>
          </a:xfrm>
        </p:spPr>
        <p:txBody>
          <a:bodyPr tIns="0" bIns="0" anchor="ctr">
            <a:noAutofit/>
          </a:bodyPr>
          <a:lstStyle>
            <a:lvl1pPr marL="0" indent="0" algn="r">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Tree>
    <p:extLst>
      <p:ext uri="{BB962C8B-B14F-4D97-AF65-F5344CB8AC3E}">
        <p14:creationId xmlns:p14="http://schemas.microsoft.com/office/powerpoint/2010/main" val="249322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D9E342-2A2F-4BF5-B702-12E1DF6B4A94}"/>
              </a:ext>
            </a:extLst>
          </p:cNvPr>
          <p:cNvSpPr/>
          <p:nvPr userDrawn="1"/>
        </p:nvSpPr>
        <p:spPr>
          <a:xfrm>
            <a:off x="0" y="-2700"/>
            <a:ext cx="9144000" cy="51462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3" name="Trapezoid 2">
            <a:extLst>
              <a:ext uri="{FF2B5EF4-FFF2-40B4-BE49-F238E27FC236}">
                <a16:creationId xmlns:a16="http://schemas.microsoft.com/office/drawing/2014/main" id="{DC594B7F-1220-45D3-BE68-5BD013571310}"/>
              </a:ext>
            </a:extLst>
          </p:cNvPr>
          <p:cNvSpPr/>
          <p:nvPr userDrawn="1"/>
        </p:nvSpPr>
        <p:spPr>
          <a:xfrm>
            <a:off x="402264" y="-2700"/>
            <a:ext cx="3886426" cy="51435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 Same Side Corner Rectangle 6">
            <a:extLst>
              <a:ext uri="{FF2B5EF4-FFF2-40B4-BE49-F238E27FC236}">
                <a16:creationId xmlns:a16="http://schemas.microsoft.com/office/drawing/2014/main" id="{DA590A81-105F-4290-AE8D-B5173DCE4B3C}"/>
              </a:ext>
            </a:extLst>
          </p:cNvPr>
          <p:cNvSpPr/>
          <p:nvPr userDrawn="1"/>
        </p:nvSpPr>
        <p:spPr>
          <a:xfrm rot="10800000">
            <a:off x="167614" y="3410752"/>
            <a:ext cx="1148741" cy="1615868"/>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 name="Round Same Side Corner Rectangle 6">
            <a:extLst>
              <a:ext uri="{FF2B5EF4-FFF2-40B4-BE49-F238E27FC236}">
                <a16:creationId xmlns:a16="http://schemas.microsoft.com/office/drawing/2014/main" id="{5E38D25B-1932-4B93-8440-3F680AC80EE4}"/>
              </a:ext>
            </a:extLst>
          </p:cNvPr>
          <p:cNvSpPr/>
          <p:nvPr userDrawn="1"/>
        </p:nvSpPr>
        <p:spPr>
          <a:xfrm rot="10800000">
            <a:off x="1357786" y="3410752"/>
            <a:ext cx="1148741" cy="1615868"/>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 name="Round Same Side Corner Rectangle 6">
            <a:extLst>
              <a:ext uri="{FF2B5EF4-FFF2-40B4-BE49-F238E27FC236}">
                <a16:creationId xmlns:a16="http://schemas.microsoft.com/office/drawing/2014/main" id="{1D17A12B-4591-4F10-8E91-6A6679F6D7A8}"/>
              </a:ext>
            </a:extLst>
          </p:cNvPr>
          <p:cNvSpPr/>
          <p:nvPr userDrawn="1"/>
        </p:nvSpPr>
        <p:spPr>
          <a:xfrm rot="10800000">
            <a:off x="3738133" y="3410752"/>
            <a:ext cx="748847" cy="1615868"/>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 name="Round Same Side Corner Rectangle 6">
            <a:extLst>
              <a:ext uri="{FF2B5EF4-FFF2-40B4-BE49-F238E27FC236}">
                <a16:creationId xmlns:a16="http://schemas.microsoft.com/office/drawing/2014/main" id="{2223FA27-13CB-4989-B07E-8B66DD0FAD33}"/>
              </a:ext>
            </a:extLst>
          </p:cNvPr>
          <p:cNvSpPr/>
          <p:nvPr userDrawn="1"/>
        </p:nvSpPr>
        <p:spPr>
          <a:xfrm rot="10800000">
            <a:off x="2547957" y="3410752"/>
            <a:ext cx="1148741" cy="1615868"/>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 name="Oval 2">
            <a:extLst>
              <a:ext uri="{FF2B5EF4-FFF2-40B4-BE49-F238E27FC236}">
                <a16:creationId xmlns:a16="http://schemas.microsoft.com/office/drawing/2014/main" id="{50FE5EDB-353D-4819-8536-54FF4CD221B5}"/>
              </a:ext>
            </a:extLst>
          </p:cNvPr>
          <p:cNvSpPr/>
          <p:nvPr userDrawn="1"/>
        </p:nvSpPr>
        <p:spPr>
          <a:xfrm rot="3709911">
            <a:off x="1906340" y="160881"/>
            <a:ext cx="997568" cy="91386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9" name="Oval 2">
            <a:extLst>
              <a:ext uri="{FF2B5EF4-FFF2-40B4-BE49-F238E27FC236}">
                <a16:creationId xmlns:a16="http://schemas.microsoft.com/office/drawing/2014/main" id="{3F033201-E1AD-43E3-AF6A-051BE22D8948}"/>
              </a:ext>
            </a:extLst>
          </p:cNvPr>
          <p:cNvSpPr/>
          <p:nvPr userDrawn="1"/>
        </p:nvSpPr>
        <p:spPr>
          <a:xfrm rot="19437896">
            <a:off x="1250776" y="1796741"/>
            <a:ext cx="1393559" cy="127662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 name="Oval 2">
            <a:extLst>
              <a:ext uri="{FF2B5EF4-FFF2-40B4-BE49-F238E27FC236}">
                <a16:creationId xmlns:a16="http://schemas.microsoft.com/office/drawing/2014/main" id="{3F9B0A34-7188-4FDD-863C-EBC65D630008}"/>
              </a:ext>
            </a:extLst>
          </p:cNvPr>
          <p:cNvSpPr/>
          <p:nvPr userDrawn="1"/>
        </p:nvSpPr>
        <p:spPr>
          <a:xfrm rot="3709911">
            <a:off x="2078546" y="1416334"/>
            <a:ext cx="6891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1" name="Oval 2">
            <a:extLst>
              <a:ext uri="{FF2B5EF4-FFF2-40B4-BE49-F238E27FC236}">
                <a16:creationId xmlns:a16="http://schemas.microsoft.com/office/drawing/2014/main" id="{7A6715A2-CAC1-49C5-8765-42CA701FECBA}"/>
              </a:ext>
            </a:extLst>
          </p:cNvPr>
          <p:cNvSpPr/>
          <p:nvPr userDrawn="1"/>
        </p:nvSpPr>
        <p:spPr>
          <a:xfrm>
            <a:off x="1148887" y="578696"/>
            <a:ext cx="827768" cy="75830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2" name="Oval 2">
            <a:extLst>
              <a:ext uri="{FF2B5EF4-FFF2-40B4-BE49-F238E27FC236}">
                <a16:creationId xmlns:a16="http://schemas.microsoft.com/office/drawing/2014/main" id="{258AFF39-4CCD-49C9-804A-BD0143BD5B75}"/>
              </a:ext>
            </a:extLst>
          </p:cNvPr>
          <p:cNvSpPr/>
          <p:nvPr userDrawn="1"/>
        </p:nvSpPr>
        <p:spPr>
          <a:xfrm rot="19437896">
            <a:off x="2324370" y="425072"/>
            <a:ext cx="1393559" cy="127662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3" name="Oval 2">
            <a:extLst>
              <a:ext uri="{FF2B5EF4-FFF2-40B4-BE49-F238E27FC236}">
                <a16:creationId xmlns:a16="http://schemas.microsoft.com/office/drawing/2014/main" id="{15E4A139-D6A2-45B0-BB23-6335B6CA08F7}"/>
              </a:ext>
            </a:extLst>
          </p:cNvPr>
          <p:cNvSpPr/>
          <p:nvPr userDrawn="1"/>
        </p:nvSpPr>
        <p:spPr>
          <a:xfrm rot="3709911">
            <a:off x="115073" y="1176255"/>
            <a:ext cx="6891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4" name="Oval 2">
            <a:extLst>
              <a:ext uri="{FF2B5EF4-FFF2-40B4-BE49-F238E27FC236}">
                <a16:creationId xmlns:a16="http://schemas.microsoft.com/office/drawing/2014/main" id="{5E09D454-B149-457D-9282-57777B1C71B3}"/>
              </a:ext>
            </a:extLst>
          </p:cNvPr>
          <p:cNvSpPr/>
          <p:nvPr userDrawn="1"/>
        </p:nvSpPr>
        <p:spPr>
          <a:xfrm rot="8100000">
            <a:off x="1025961" y="46515"/>
            <a:ext cx="717794" cy="6575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5" name="Oval 2">
            <a:extLst>
              <a:ext uri="{FF2B5EF4-FFF2-40B4-BE49-F238E27FC236}">
                <a16:creationId xmlns:a16="http://schemas.microsoft.com/office/drawing/2014/main" id="{A7DB7F0E-E259-4591-A166-919BA9772816}"/>
              </a:ext>
            </a:extLst>
          </p:cNvPr>
          <p:cNvSpPr/>
          <p:nvPr userDrawn="1"/>
        </p:nvSpPr>
        <p:spPr>
          <a:xfrm rot="8100000">
            <a:off x="659472" y="950129"/>
            <a:ext cx="1700062" cy="155740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6" name="Oval 2">
            <a:extLst>
              <a:ext uri="{FF2B5EF4-FFF2-40B4-BE49-F238E27FC236}">
                <a16:creationId xmlns:a16="http://schemas.microsoft.com/office/drawing/2014/main" id="{A0162662-A4CA-4E7B-B9BB-8501D24C337B}"/>
              </a:ext>
            </a:extLst>
          </p:cNvPr>
          <p:cNvSpPr/>
          <p:nvPr userDrawn="1"/>
        </p:nvSpPr>
        <p:spPr>
          <a:xfrm rot="5157174">
            <a:off x="2531725" y="1323028"/>
            <a:ext cx="1135256" cy="103999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7" name="Oval 2">
            <a:extLst>
              <a:ext uri="{FF2B5EF4-FFF2-40B4-BE49-F238E27FC236}">
                <a16:creationId xmlns:a16="http://schemas.microsoft.com/office/drawing/2014/main" id="{C531793C-3E6E-4557-AF41-ADA8D2535276}"/>
              </a:ext>
            </a:extLst>
          </p:cNvPr>
          <p:cNvSpPr/>
          <p:nvPr userDrawn="1"/>
        </p:nvSpPr>
        <p:spPr>
          <a:xfrm rot="900000">
            <a:off x="2415754" y="2106455"/>
            <a:ext cx="849494" cy="7782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8" name="Oval 2">
            <a:extLst>
              <a:ext uri="{FF2B5EF4-FFF2-40B4-BE49-F238E27FC236}">
                <a16:creationId xmlns:a16="http://schemas.microsoft.com/office/drawing/2014/main" id="{BE1385B1-4303-463A-8367-C83E12562F63}"/>
              </a:ext>
            </a:extLst>
          </p:cNvPr>
          <p:cNvSpPr/>
          <p:nvPr userDrawn="1"/>
        </p:nvSpPr>
        <p:spPr>
          <a:xfrm rot="900000">
            <a:off x="935391" y="2543195"/>
            <a:ext cx="849494" cy="7782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9" name="Oval 2">
            <a:extLst>
              <a:ext uri="{FF2B5EF4-FFF2-40B4-BE49-F238E27FC236}">
                <a16:creationId xmlns:a16="http://schemas.microsoft.com/office/drawing/2014/main" id="{D73C036B-0935-4737-8165-625272396AA5}"/>
              </a:ext>
            </a:extLst>
          </p:cNvPr>
          <p:cNvSpPr/>
          <p:nvPr userDrawn="1"/>
        </p:nvSpPr>
        <p:spPr>
          <a:xfrm rot="3709911">
            <a:off x="97855" y="2653677"/>
            <a:ext cx="689100" cy="6312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0" name="Oval 2">
            <a:extLst>
              <a:ext uri="{FF2B5EF4-FFF2-40B4-BE49-F238E27FC236}">
                <a16:creationId xmlns:a16="http://schemas.microsoft.com/office/drawing/2014/main" id="{0B7CCAE6-7C5F-472F-9E27-2AA7D384E78A}"/>
              </a:ext>
            </a:extLst>
          </p:cNvPr>
          <p:cNvSpPr/>
          <p:nvPr userDrawn="1"/>
        </p:nvSpPr>
        <p:spPr>
          <a:xfrm rot="3709911">
            <a:off x="2901742" y="2523621"/>
            <a:ext cx="997568" cy="91386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1" name="Oval 2">
            <a:extLst>
              <a:ext uri="{FF2B5EF4-FFF2-40B4-BE49-F238E27FC236}">
                <a16:creationId xmlns:a16="http://schemas.microsoft.com/office/drawing/2014/main" id="{1D84F73A-CB7C-4444-9C59-6E50C0C856CB}"/>
              </a:ext>
            </a:extLst>
          </p:cNvPr>
          <p:cNvSpPr/>
          <p:nvPr userDrawn="1"/>
        </p:nvSpPr>
        <p:spPr>
          <a:xfrm rot="8100000">
            <a:off x="3563763" y="518592"/>
            <a:ext cx="717794" cy="6575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 name="Oval 2">
            <a:extLst>
              <a:ext uri="{FF2B5EF4-FFF2-40B4-BE49-F238E27FC236}">
                <a16:creationId xmlns:a16="http://schemas.microsoft.com/office/drawing/2014/main" id="{43B619B2-BAF0-4113-9FD2-02BD94F84CBF}"/>
              </a:ext>
            </a:extLst>
          </p:cNvPr>
          <p:cNvSpPr/>
          <p:nvPr userDrawn="1"/>
        </p:nvSpPr>
        <p:spPr>
          <a:xfrm rot="8100000">
            <a:off x="3197274" y="1422206"/>
            <a:ext cx="1700062" cy="155740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3" name="Oval 2">
            <a:extLst>
              <a:ext uri="{FF2B5EF4-FFF2-40B4-BE49-F238E27FC236}">
                <a16:creationId xmlns:a16="http://schemas.microsoft.com/office/drawing/2014/main" id="{DF9F354E-8477-43C2-8974-82EFECFDF48A}"/>
              </a:ext>
            </a:extLst>
          </p:cNvPr>
          <p:cNvSpPr/>
          <p:nvPr userDrawn="1"/>
        </p:nvSpPr>
        <p:spPr>
          <a:xfrm rot="19437896">
            <a:off x="3558248" y="1396454"/>
            <a:ext cx="974950" cy="89313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4" name="Oval 2">
            <a:extLst>
              <a:ext uri="{FF2B5EF4-FFF2-40B4-BE49-F238E27FC236}">
                <a16:creationId xmlns:a16="http://schemas.microsoft.com/office/drawing/2014/main" id="{4C429AFA-360B-4C40-B56E-12939FB454E8}"/>
              </a:ext>
            </a:extLst>
          </p:cNvPr>
          <p:cNvSpPr/>
          <p:nvPr userDrawn="1"/>
        </p:nvSpPr>
        <p:spPr>
          <a:xfrm rot="900000">
            <a:off x="1490253" y="1921240"/>
            <a:ext cx="757115" cy="69358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5" name="Oval 2">
            <a:extLst>
              <a:ext uri="{FF2B5EF4-FFF2-40B4-BE49-F238E27FC236}">
                <a16:creationId xmlns:a16="http://schemas.microsoft.com/office/drawing/2014/main" id="{53532355-6F7F-4563-86AF-1B1C79756642}"/>
              </a:ext>
            </a:extLst>
          </p:cNvPr>
          <p:cNvSpPr/>
          <p:nvPr userDrawn="1"/>
        </p:nvSpPr>
        <p:spPr>
          <a:xfrm rot="3709911">
            <a:off x="1889928" y="2650473"/>
            <a:ext cx="778820"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6" name="Oval 2">
            <a:extLst>
              <a:ext uri="{FF2B5EF4-FFF2-40B4-BE49-F238E27FC236}">
                <a16:creationId xmlns:a16="http://schemas.microsoft.com/office/drawing/2014/main" id="{A4840449-F460-4183-815C-07C00C3EF844}"/>
              </a:ext>
            </a:extLst>
          </p:cNvPr>
          <p:cNvSpPr/>
          <p:nvPr userDrawn="1"/>
        </p:nvSpPr>
        <p:spPr>
          <a:xfrm rot="3709911">
            <a:off x="2544130" y="227170"/>
            <a:ext cx="778820"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7" name="Oval 2">
            <a:extLst>
              <a:ext uri="{FF2B5EF4-FFF2-40B4-BE49-F238E27FC236}">
                <a16:creationId xmlns:a16="http://schemas.microsoft.com/office/drawing/2014/main" id="{9DC1323A-112D-4E3D-ACC4-B1D00F11B1EA}"/>
              </a:ext>
            </a:extLst>
          </p:cNvPr>
          <p:cNvSpPr/>
          <p:nvPr userDrawn="1"/>
        </p:nvSpPr>
        <p:spPr>
          <a:xfrm rot="900000">
            <a:off x="3817634" y="2378185"/>
            <a:ext cx="849494" cy="7782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8" name="Oval 2">
            <a:extLst>
              <a:ext uri="{FF2B5EF4-FFF2-40B4-BE49-F238E27FC236}">
                <a16:creationId xmlns:a16="http://schemas.microsoft.com/office/drawing/2014/main" id="{C111976B-DA89-4FAB-B1AC-1D3FEBB29110}"/>
              </a:ext>
            </a:extLst>
          </p:cNvPr>
          <p:cNvSpPr/>
          <p:nvPr userDrawn="1"/>
        </p:nvSpPr>
        <p:spPr>
          <a:xfrm rot="900000">
            <a:off x="4055277" y="833228"/>
            <a:ext cx="752012" cy="68890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9" name="Rectangle 28">
            <a:extLst>
              <a:ext uri="{FF2B5EF4-FFF2-40B4-BE49-F238E27FC236}">
                <a16:creationId xmlns:a16="http://schemas.microsoft.com/office/drawing/2014/main" id="{F9C9B01A-A4FC-4689-BFD2-EBE5AA54E29F}"/>
              </a:ext>
            </a:extLst>
          </p:cNvPr>
          <p:cNvSpPr/>
          <p:nvPr userDrawn="1"/>
        </p:nvSpPr>
        <p:spPr>
          <a:xfrm>
            <a:off x="4655515" y="-2700"/>
            <a:ext cx="4488488" cy="514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1314389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blem">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6A9451EE-F069-4494-B07B-FAAF7920FF49}"/>
              </a:ext>
            </a:extLst>
          </p:cNvPr>
          <p:cNvSpPr/>
          <p:nvPr userDrawn="1"/>
        </p:nvSpPr>
        <p:spPr>
          <a:xfrm>
            <a:off x="3158947" y="547685"/>
            <a:ext cx="3920185" cy="647700"/>
          </a:xfrm>
          <a:custGeom>
            <a:avLst/>
            <a:gdLst>
              <a:gd name="connsiteX0" fmla="*/ 0 w 5225552"/>
              <a:gd name="connsiteY0" fmla="*/ 0 h 863600"/>
              <a:gd name="connsiteX1" fmla="*/ 4793752 w 5225552"/>
              <a:gd name="connsiteY1" fmla="*/ 0 h 863600"/>
              <a:gd name="connsiteX2" fmla="*/ 5225552 w 5225552"/>
              <a:gd name="connsiteY2" fmla="*/ 431800 h 863600"/>
              <a:gd name="connsiteX3" fmla="*/ 4793752 w 5225552"/>
              <a:gd name="connsiteY3" fmla="*/ 863600 h 863600"/>
              <a:gd name="connsiteX4" fmla="*/ 1235383 w 5225552"/>
              <a:gd name="connsiteY4" fmla="*/ 863600 h 863600"/>
              <a:gd name="connsiteX5" fmla="*/ 1233406 w 5225552"/>
              <a:gd name="connsiteY5" fmla="*/ 859517 h 863600"/>
              <a:gd name="connsiteX6" fmla="*/ 52612 w 5225552"/>
              <a:gd name="connsiteY6" fmla="*/ 16978 h 863600"/>
              <a:gd name="connsiteX7" fmla="*/ 0 w 5225552"/>
              <a:gd name="connsiteY7"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5552" h="863600">
                <a:moveTo>
                  <a:pt x="0" y="0"/>
                </a:moveTo>
                <a:lnTo>
                  <a:pt x="4793752" y="0"/>
                </a:lnTo>
                <a:cubicBezTo>
                  <a:pt x="5032229" y="0"/>
                  <a:pt x="5225552" y="193323"/>
                  <a:pt x="5225552" y="431800"/>
                </a:cubicBezTo>
                <a:cubicBezTo>
                  <a:pt x="5225552" y="670277"/>
                  <a:pt x="5032229" y="863600"/>
                  <a:pt x="4793752" y="863600"/>
                </a:cubicBezTo>
                <a:lnTo>
                  <a:pt x="1235383" y="863600"/>
                </a:lnTo>
                <a:lnTo>
                  <a:pt x="1233406" y="859517"/>
                </a:lnTo>
                <a:cubicBezTo>
                  <a:pt x="1030086" y="512280"/>
                  <a:pt x="607922" y="216260"/>
                  <a:pt x="52612" y="16978"/>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19" name="Freeform: Shape 18">
            <a:extLst>
              <a:ext uri="{FF2B5EF4-FFF2-40B4-BE49-F238E27FC236}">
                <a16:creationId xmlns:a16="http://schemas.microsoft.com/office/drawing/2014/main" id="{8B9A0313-7F50-442F-AC6F-EA3A52EDF600}"/>
              </a:ext>
            </a:extLst>
          </p:cNvPr>
          <p:cNvSpPr/>
          <p:nvPr userDrawn="1"/>
        </p:nvSpPr>
        <p:spPr>
          <a:xfrm>
            <a:off x="0" y="535954"/>
            <a:ext cx="3649774" cy="4073432"/>
          </a:xfrm>
          <a:custGeom>
            <a:avLst/>
            <a:gdLst>
              <a:gd name="connsiteX0" fmla="*/ 1689739 w 4865098"/>
              <a:gd name="connsiteY0" fmla="*/ 897 h 5431243"/>
              <a:gd name="connsiteX1" fmla="*/ 4283438 w 4865098"/>
              <a:gd name="connsiteY1" fmla="*/ 455657 h 5431243"/>
              <a:gd name="connsiteX2" fmla="*/ 3265909 w 4865098"/>
              <a:gd name="connsiteY2" fmla="*/ 3721282 h 5431243"/>
              <a:gd name="connsiteX3" fmla="*/ 1563503 w 4865098"/>
              <a:gd name="connsiteY3" fmla="*/ 5363871 h 5431243"/>
              <a:gd name="connsiteX4" fmla="*/ 56777 w 4865098"/>
              <a:gd name="connsiteY4" fmla="*/ 3173752 h 5431243"/>
              <a:gd name="connsiteX5" fmla="*/ 0 w 4865098"/>
              <a:gd name="connsiteY5" fmla="*/ 3027858 h 5431243"/>
              <a:gd name="connsiteX6" fmla="*/ 0 w 4865098"/>
              <a:gd name="connsiteY6" fmla="*/ 547280 h 5431243"/>
              <a:gd name="connsiteX7" fmla="*/ 49662 w 4865098"/>
              <a:gd name="connsiteY7" fmla="*/ 491875 h 5431243"/>
              <a:gd name="connsiteX8" fmla="*/ 1074306 w 4865098"/>
              <a:gd name="connsiteY8" fmla="*/ 45010 h 5431243"/>
              <a:gd name="connsiteX9" fmla="*/ 1689739 w 4865098"/>
              <a:gd name="connsiteY9" fmla="*/ 897 h 543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5098" h="5431243">
                <a:moveTo>
                  <a:pt x="1689739" y="897"/>
                </a:moveTo>
                <a:cubicBezTo>
                  <a:pt x="3099888" y="-23431"/>
                  <a:pt x="4283438" y="455657"/>
                  <a:pt x="4283438" y="455657"/>
                </a:cubicBezTo>
                <a:cubicBezTo>
                  <a:pt x="5829300" y="1179179"/>
                  <a:pt x="3872513" y="2196020"/>
                  <a:pt x="3265909" y="3721282"/>
                </a:cubicBezTo>
                <a:cubicBezTo>
                  <a:pt x="2952823" y="4483913"/>
                  <a:pt x="2776712" y="5735409"/>
                  <a:pt x="1563503" y="5363871"/>
                </a:cubicBezTo>
                <a:cubicBezTo>
                  <a:pt x="408999" y="5011888"/>
                  <a:pt x="56777" y="3173752"/>
                  <a:pt x="56777" y="3173752"/>
                </a:cubicBezTo>
                <a:lnTo>
                  <a:pt x="0" y="3027858"/>
                </a:lnTo>
                <a:lnTo>
                  <a:pt x="0" y="547280"/>
                </a:lnTo>
                <a:lnTo>
                  <a:pt x="49662" y="491875"/>
                </a:lnTo>
                <a:cubicBezTo>
                  <a:pt x="273380" y="263453"/>
                  <a:pt x="606512" y="105507"/>
                  <a:pt x="1074306" y="45010"/>
                </a:cubicBezTo>
                <a:cubicBezTo>
                  <a:pt x="1282215" y="18122"/>
                  <a:pt x="1488289" y="4373"/>
                  <a:pt x="1689739" y="897"/>
                </a:cubicBezTo>
                <a:close/>
              </a:path>
            </a:pathLst>
          </a:custGeom>
          <a:gradFill>
            <a:gsLst>
              <a:gs pos="0">
                <a:schemeClr val="accent1">
                  <a:lumMod val="20000"/>
                  <a:lumOff val="80000"/>
                </a:schemeClr>
              </a:gs>
              <a:gs pos="100000">
                <a:schemeClr val="accent2">
                  <a:lumMod val="60000"/>
                  <a:lumOff val="40000"/>
                </a:schemeClr>
              </a:gs>
            </a:gsLst>
            <a:lin ang="18900000" scaled="1"/>
          </a:gradFill>
          <a:ln>
            <a:noFill/>
          </a:ln>
          <a:effectLst>
            <a:outerShdw blurRad="508000" dist="3810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2" name="Date Placeholder 1"/>
          <p:cNvSpPr>
            <a:spLocks noGrp="1"/>
          </p:cNvSpPr>
          <p:nvPr>
            <p:ph type="dt" sz="half" idx="10"/>
          </p:nvPr>
        </p:nvSpPr>
        <p:spPr/>
        <p:txBody>
          <a:bodyPr/>
          <a:lstStyle/>
          <a:p>
            <a:fld id="{425404F2-BE9A-4460-8815-8F645183555F}" type="datetimeFigureOut">
              <a:rPr lang="en-US" smtClean="0"/>
              <a:pPr/>
              <a:t>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24" name="Picture Placeholder 23">
            <a:extLst>
              <a:ext uri="{FF2B5EF4-FFF2-40B4-BE49-F238E27FC236}">
                <a16:creationId xmlns:a16="http://schemas.microsoft.com/office/drawing/2014/main" id="{9E4854B0-DCC6-43B3-B5F2-D412EA97AFCE}"/>
              </a:ext>
            </a:extLst>
          </p:cNvPr>
          <p:cNvSpPr>
            <a:spLocks noGrp="1"/>
          </p:cNvSpPr>
          <p:nvPr>
            <p:ph type="pic" sz="quarter" idx="13"/>
          </p:nvPr>
        </p:nvSpPr>
        <p:spPr>
          <a:xfrm>
            <a:off x="-1" y="672704"/>
            <a:ext cx="3839044" cy="3835772"/>
          </a:xfrm>
          <a:custGeom>
            <a:avLst/>
            <a:gdLst>
              <a:gd name="connsiteX0" fmla="*/ 1974563 w 5117392"/>
              <a:gd name="connsiteY0" fmla="*/ 0 h 5114363"/>
              <a:gd name="connsiteX1" fmla="*/ 5066890 w 5117392"/>
              <a:gd name="connsiteY1" fmla="*/ 782151 h 5114363"/>
              <a:gd name="connsiteX2" fmla="*/ 3364153 w 5117392"/>
              <a:gd name="connsiteY2" fmla="*/ 3011283 h 5114363"/>
              <a:gd name="connsiteX3" fmla="*/ 1739703 w 5117392"/>
              <a:gd name="connsiteY3" fmla="*/ 5103537 h 5114363"/>
              <a:gd name="connsiteX4" fmla="*/ 49877 w 5117392"/>
              <a:gd name="connsiteY4" fmla="*/ 2989485 h 5114363"/>
              <a:gd name="connsiteX5" fmla="*/ 0 w 5117392"/>
              <a:gd name="connsiteY5" fmla="*/ 2763017 h 5114363"/>
              <a:gd name="connsiteX6" fmla="*/ 0 w 5117392"/>
              <a:gd name="connsiteY6" fmla="*/ 1100547 h 5114363"/>
              <a:gd name="connsiteX7" fmla="*/ 62080 w 5117392"/>
              <a:gd name="connsiteY7" fmla="*/ 962842 h 5114363"/>
              <a:gd name="connsiteX8" fmla="*/ 1974563 w 5117392"/>
              <a:gd name="connsiteY8" fmla="*/ 0 h 51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7392" h="5114363">
                <a:moveTo>
                  <a:pt x="1974563" y="0"/>
                </a:moveTo>
                <a:cubicBezTo>
                  <a:pt x="3990447" y="0"/>
                  <a:pt x="4871173" y="215092"/>
                  <a:pt x="5066890" y="782151"/>
                </a:cubicBezTo>
                <a:cubicBezTo>
                  <a:pt x="5380037" y="1662072"/>
                  <a:pt x="4166593" y="2092255"/>
                  <a:pt x="3364153" y="3011283"/>
                </a:cubicBezTo>
                <a:cubicBezTo>
                  <a:pt x="2816146" y="3637004"/>
                  <a:pt x="2953148" y="4908000"/>
                  <a:pt x="1739703" y="5103537"/>
                </a:cubicBezTo>
                <a:cubicBezTo>
                  <a:pt x="905460" y="5237970"/>
                  <a:pt x="320985" y="4096976"/>
                  <a:pt x="49877" y="2989485"/>
                </a:cubicBezTo>
                <a:lnTo>
                  <a:pt x="0" y="2763017"/>
                </a:lnTo>
                <a:lnTo>
                  <a:pt x="0" y="1100547"/>
                </a:lnTo>
                <a:lnTo>
                  <a:pt x="62080" y="962842"/>
                </a:lnTo>
                <a:cubicBezTo>
                  <a:pt x="290863" y="513516"/>
                  <a:pt x="807601" y="0"/>
                  <a:pt x="1974563" y="0"/>
                </a:cubicBezTo>
                <a:close/>
              </a:path>
            </a:pathLst>
          </a:custGeom>
          <a:solidFill>
            <a:schemeClr val="bg1">
              <a:lumMod val="95000"/>
            </a:schemeClr>
          </a:solidFill>
        </p:spPr>
        <p:txBody>
          <a:bodyPr wrap="square" anchor="ctr">
            <a:noAutofit/>
          </a:bodyPr>
          <a:lstStyle>
            <a:lvl1pPr marL="0" indent="0" algn="ctr">
              <a:buFontTx/>
              <a:buNone/>
              <a:defRPr/>
            </a:lvl1pPr>
          </a:lstStyle>
          <a:p>
            <a:endParaRPr lang="en-IN"/>
          </a:p>
        </p:txBody>
      </p:sp>
      <p:sp>
        <p:nvSpPr>
          <p:cNvPr id="26" name="Text Placeholder 25">
            <a:extLst>
              <a:ext uri="{FF2B5EF4-FFF2-40B4-BE49-F238E27FC236}">
                <a16:creationId xmlns:a16="http://schemas.microsoft.com/office/drawing/2014/main" id="{E9EDDD8D-FFC6-427A-A68C-98E2024FB43D}"/>
              </a:ext>
            </a:extLst>
          </p:cNvPr>
          <p:cNvSpPr>
            <a:spLocks noGrp="1"/>
          </p:cNvSpPr>
          <p:nvPr>
            <p:ph type="body" sz="quarter" idx="14" hasCustomPrompt="1"/>
          </p:nvPr>
        </p:nvSpPr>
        <p:spPr>
          <a:xfrm>
            <a:off x="4329108" y="522857"/>
            <a:ext cx="4213565" cy="647960"/>
          </a:xfrm>
        </p:spPr>
        <p:txBody>
          <a:bodyPr anchor="ctr">
            <a:noAutofit/>
          </a:bodyPr>
          <a:lstStyle>
            <a:lvl1pPr marL="0" indent="0" algn="l">
              <a:buFontTx/>
              <a:buNone/>
              <a:defRPr sz="3300" b="1">
                <a:solidFill>
                  <a:schemeClr val="accent2"/>
                </a:solidFill>
                <a:latin typeface="Segoe UI Black" panose="020B0A02040204020203" pitchFamily="34" charset="0"/>
                <a:ea typeface="Segoe UI Black" panose="020B0A02040204020203" pitchFamily="34" charset="0"/>
              </a:defRPr>
            </a:lvl1pPr>
            <a:lvl2pPr marL="457121" indent="0">
              <a:buFontTx/>
              <a:buNone/>
              <a:defRPr/>
            </a:lvl2pPr>
            <a:lvl3pPr marL="914240" indent="0">
              <a:buFontTx/>
              <a:buNone/>
              <a:defRPr/>
            </a:lvl3pPr>
            <a:lvl4pPr marL="1371360" indent="0">
              <a:buFontTx/>
              <a:buNone/>
              <a:defRPr/>
            </a:lvl4pPr>
            <a:lvl5pPr marL="1828480" indent="0">
              <a:buFontTx/>
              <a:buNone/>
              <a:defRPr/>
            </a:lvl5pPr>
          </a:lstStyle>
          <a:p>
            <a:pPr lvl="0"/>
            <a:r>
              <a:rPr lang="en-US" dirty="0"/>
              <a:t>CLICK TO EDIT</a:t>
            </a:r>
            <a:endParaRPr lang="en-IN" dirty="0"/>
          </a:p>
        </p:txBody>
      </p:sp>
      <p:sp>
        <p:nvSpPr>
          <p:cNvPr id="27" name="Text Placeholder 15">
            <a:extLst>
              <a:ext uri="{FF2B5EF4-FFF2-40B4-BE49-F238E27FC236}">
                <a16:creationId xmlns:a16="http://schemas.microsoft.com/office/drawing/2014/main" id="{80479EEB-18A4-48ED-9F2E-22F291AD1B24}"/>
              </a:ext>
            </a:extLst>
          </p:cNvPr>
          <p:cNvSpPr>
            <a:spLocks noGrp="1"/>
          </p:cNvSpPr>
          <p:nvPr>
            <p:ph type="body" sz="quarter" idx="17"/>
          </p:nvPr>
        </p:nvSpPr>
        <p:spPr>
          <a:xfrm>
            <a:off x="5488427" y="1789042"/>
            <a:ext cx="2706689" cy="518645"/>
          </a:xfrm>
        </p:spPr>
        <p:txBody>
          <a:bodyPr tIns="0" bIns="0" anchor="t">
            <a:noAutofit/>
          </a:bodyPr>
          <a:lstStyle>
            <a:lvl1pPr marL="0" indent="0" algn="l">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28" name="Text Placeholder 15">
            <a:extLst>
              <a:ext uri="{FF2B5EF4-FFF2-40B4-BE49-F238E27FC236}">
                <a16:creationId xmlns:a16="http://schemas.microsoft.com/office/drawing/2014/main" id="{92081901-8615-4245-BE3A-0FABBBF71F58}"/>
              </a:ext>
            </a:extLst>
          </p:cNvPr>
          <p:cNvSpPr>
            <a:spLocks noGrp="1"/>
          </p:cNvSpPr>
          <p:nvPr>
            <p:ph type="body" sz="quarter" idx="18"/>
          </p:nvPr>
        </p:nvSpPr>
        <p:spPr>
          <a:xfrm>
            <a:off x="5488427" y="1352137"/>
            <a:ext cx="2706689" cy="334512"/>
          </a:xfrm>
        </p:spPr>
        <p:txBody>
          <a:bodyPr tIns="0" bIns="0" anchor="b">
            <a:noAutofit/>
          </a:bodyPr>
          <a:lstStyle>
            <a:lvl1pPr marL="0" indent="0" algn="l">
              <a:lnSpc>
                <a:spcPct val="120000"/>
              </a:lnSpc>
              <a:buFontTx/>
              <a:buNone/>
              <a:defRPr sz="1500" b="1">
                <a:solidFill>
                  <a:schemeClr val="tx1"/>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a:t>
            </a:r>
            <a:endParaRPr lang="en-IN" dirty="0"/>
          </a:p>
        </p:txBody>
      </p:sp>
      <p:sp>
        <p:nvSpPr>
          <p:cNvPr id="29" name="Text Placeholder 15">
            <a:extLst>
              <a:ext uri="{FF2B5EF4-FFF2-40B4-BE49-F238E27FC236}">
                <a16:creationId xmlns:a16="http://schemas.microsoft.com/office/drawing/2014/main" id="{AD696BDC-B1A5-4635-96C3-5A384785B575}"/>
              </a:ext>
            </a:extLst>
          </p:cNvPr>
          <p:cNvSpPr>
            <a:spLocks noGrp="1"/>
          </p:cNvSpPr>
          <p:nvPr>
            <p:ph type="body" sz="quarter" idx="19"/>
          </p:nvPr>
        </p:nvSpPr>
        <p:spPr>
          <a:xfrm>
            <a:off x="4372444" y="2954649"/>
            <a:ext cx="2706689" cy="518645"/>
          </a:xfrm>
        </p:spPr>
        <p:txBody>
          <a:bodyPr tIns="0" bIns="0" anchor="t">
            <a:noAutofit/>
          </a:bodyPr>
          <a:lstStyle>
            <a:lvl1pPr marL="0" indent="0" algn="l">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30" name="Text Placeholder 15">
            <a:extLst>
              <a:ext uri="{FF2B5EF4-FFF2-40B4-BE49-F238E27FC236}">
                <a16:creationId xmlns:a16="http://schemas.microsoft.com/office/drawing/2014/main" id="{741D5706-06D7-43FA-982A-340474592FF5}"/>
              </a:ext>
            </a:extLst>
          </p:cNvPr>
          <p:cNvSpPr>
            <a:spLocks noGrp="1"/>
          </p:cNvSpPr>
          <p:nvPr>
            <p:ph type="body" sz="quarter" idx="20"/>
          </p:nvPr>
        </p:nvSpPr>
        <p:spPr>
          <a:xfrm>
            <a:off x="4372444" y="2517744"/>
            <a:ext cx="2706689" cy="334512"/>
          </a:xfrm>
        </p:spPr>
        <p:txBody>
          <a:bodyPr tIns="0" bIns="0" anchor="b">
            <a:noAutofit/>
          </a:bodyPr>
          <a:lstStyle>
            <a:lvl1pPr marL="0" indent="0" algn="l">
              <a:lnSpc>
                <a:spcPct val="120000"/>
              </a:lnSpc>
              <a:buFontTx/>
              <a:buNone/>
              <a:defRPr sz="1500" b="1">
                <a:solidFill>
                  <a:schemeClr val="tx1"/>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a:t>
            </a:r>
            <a:endParaRPr lang="en-IN" dirty="0"/>
          </a:p>
        </p:txBody>
      </p:sp>
      <p:sp>
        <p:nvSpPr>
          <p:cNvPr id="31" name="Text Placeholder 15">
            <a:extLst>
              <a:ext uri="{FF2B5EF4-FFF2-40B4-BE49-F238E27FC236}">
                <a16:creationId xmlns:a16="http://schemas.microsoft.com/office/drawing/2014/main" id="{CAA769E3-4E3E-459F-AE0A-C8C8B58D6039}"/>
              </a:ext>
            </a:extLst>
          </p:cNvPr>
          <p:cNvSpPr>
            <a:spLocks noGrp="1"/>
          </p:cNvSpPr>
          <p:nvPr>
            <p:ph type="body" sz="quarter" idx="21"/>
          </p:nvPr>
        </p:nvSpPr>
        <p:spPr>
          <a:xfrm>
            <a:off x="2847034" y="4105333"/>
            <a:ext cx="2706689" cy="518645"/>
          </a:xfrm>
        </p:spPr>
        <p:txBody>
          <a:bodyPr tIns="0" bIns="0" anchor="t">
            <a:noAutofit/>
          </a:bodyPr>
          <a:lstStyle>
            <a:lvl1pPr marL="0" indent="0" algn="l">
              <a:lnSpc>
                <a:spcPct val="120000"/>
              </a:lnSpc>
              <a:buFontTx/>
              <a:buNone/>
              <a:defRPr sz="1200">
                <a:solidFill>
                  <a:schemeClr val="bg1">
                    <a:lumMod val="50000"/>
                  </a:schemeClr>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 Master text styles</a:t>
            </a:r>
            <a:endParaRPr lang="en-IN" dirty="0"/>
          </a:p>
        </p:txBody>
      </p:sp>
      <p:sp>
        <p:nvSpPr>
          <p:cNvPr id="32" name="Text Placeholder 15">
            <a:extLst>
              <a:ext uri="{FF2B5EF4-FFF2-40B4-BE49-F238E27FC236}">
                <a16:creationId xmlns:a16="http://schemas.microsoft.com/office/drawing/2014/main" id="{D743DE40-ABD3-4C32-AA54-174CB28E8CF3}"/>
              </a:ext>
            </a:extLst>
          </p:cNvPr>
          <p:cNvSpPr>
            <a:spLocks noGrp="1"/>
          </p:cNvSpPr>
          <p:nvPr>
            <p:ph type="body" sz="quarter" idx="22"/>
          </p:nvPr>
        </p:nvSpPr>
        <p:spPr>
          <a:xfrm>
            <a:off x="2847034" y="3668429"/>
            <a:ext cx="2706689" cy="334512"/>
          </a:xfrm>
        </p:spPr>
        <p:txBody>
          <a:bodyPr tIns="0" bIns="0" anchor="b">
            <a:noAutofit/>
          </a:bodyPr>
          <a:lstStyle>
            <a:lvl1pPr marL="0" indent="0" algn="l">
              <a:lnSpc>
                <a:spcPct val="120000"/>
              </a:lnSpc>
              <a:buFontTx/>
              <a:buNone/>
              <a:defRPr sz="1500" b="1">
                <a:solidFill>
                  <a:schemeClr val="tx1"/>
                </a:solidFill>
                <a:latin typeface="+mn-lt"/>
              </a:defRPr>
            </a:lvl1pPr>
            <a:lvl2pPr marL="457121" indent="0">
              <a:buFontTx/>
              <a:buNone/>
              <a:defRPr sz="1350"/>
            </a:lvl2pPr>
            <a:lvl3pPr marL="914240" indent="0">
              <a:buFontTx/>
              <a:buNone/>
              <a:defRPr sz="1050"/>
            </a:lvl3pPr>
            <a:lvl4pPr marL="1371360" indent="0">
              <a:buFontTx/>
              <a:buNone/>
              <a:defRPr sz="900"/>
            </a:lvl4pPr>
            <a:lvl5pPr marL="1828480" indent="0">
              <a:buFontTx/>
              <a:buNone/>
              <a:defRPr sz="900"/>
            </a:lvl5pPr>
          </a:lstStyle>
          <a:p>
            <a:pPr lvl="0"/>
            <a:r>
              <a:rPr lang="en-US" dirty="0"/>
              <a:t>Click to edit</a:t>
            </a:r>
            <a:endParaRPr lang="en-IN" dirty="0"/>
          </a:p>
        </p:txBody>
      </p:sp>
    </p:spTree>
    <p:extLst>
      <p:ext uri="{BB962C8B-B14F-4D97-AF65-F5344CB8AC3E}">
        <p14:creationId xmlns:p14="http://schemas.microsoft.com/office/powerpoint/2010/main" val="309955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Sam.t.mathew@outlook.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474" y="1895475"/>
            <a:ext cx="4953000" cy="1352550"/>
          </a:xfrm>
        </p:spPr>
        <p:txBody>
          <a:bodyPr>
            <a:normAutofit/>
          </a:bodyPr>
          <a:lstStyle/>
          <a:p>
            <a:pPr algn="l">
              <a:spcBef>
                <a:spcPts val="0"/>
              </a:spcBef>
            </a:pPr>
            <a:r>
              <a:rPr lang="en-IN" sz="2400" b="1" dirty="0">
                <a:solidFill>
                  <a:srgbClr val="2BAAD3"/>
                </a:solidFill>
                <a:latin typeface="+mj-lt"/>
              </a:rPr>
              <a:t>Impact Metrics in Scholarly Publications - Do they Encompass the Impact of Science?</a:t>
            </a:r>
          </a:p>
        </p:txBody>
      </p:sp>
      <p:sp>
        <p:nvSpPr>
          <p:cNvPr id="6" name="Subtitle 2"/>
          <p:cNvSpPr txBox="1">
            <a:spLocks/>
          </p:cNvSpPr>
          <p:nvPr/>
        </p:nvSpPr>
        <p:spPr>
          <a:xfrm>
            <a:off x="198474" y="37147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BAAD3"/>
                </a:solidFill>
                <a:effectLst/>
                <a:uLnTx/>
                <a:uFillTx/>
                <a:latin typeface="+mj-lt"/>
                <a:ea typeface="+mn-ea"/>
                <a:cs typeface="+mn-cs"/>
              </a:rPr>
              <a:t>Sam T Mathew</a:t>
            </a:r>
            <a:endParaRPr kumimoji="0" lang="en-US" sz="2000" b="1" i="0" u="none" strike="noStrike" kern="1200" cap="none" spc="0" normalizeH="0" baseline="0" noProof="0" dirty="0">
              <a:ln>
                <a:noFill/>
              </a:ln>
              <a:solidFill>
                <a:schemeClr val="bg1">
                  <a:lumMod val="75000"/>
                </a:schemeClr>
              </a:solidFill>
              <a:effectLst/>
              <a:uLnTx/>
              <a:uFillTx/>
              <a:latin typeface="+mj-lt"/>
              <a:ea typeface="+mn-ea"/>
              <a:cs typeface="+mn-cs"/>
            </a:endParaRPr>
          </a:p>
        </p:txBody>
      </p:sp>
      <p:sp>
        <p:nvSpPr>
          <p:cNvPr id="7" name="Subtitle 2"/>
          <p:cNvSpPr txBox="1">
            <a:spLocks/>
          </p:cNvSpPr>
          <p:nvPr/>
        </p:nvSpPr>
        <p:spPr>
          <a:xfrm>
            <a:off x="190007" y="4131733"/>
            <a:ext cx="4724400" cy="628650"/>
          </a:xfrm>
          <a:prstGeom prst="rect">
            <a:avLst/>
          </a:prstGeom>
        </p:spPr>
        <p:txBody>
          <a:bodyPr vert="horz" lIns="91440" tIns="45720" rIns="91440" bIns="45720" rtlCol="0">
            <a:noAutofit/>
          </a:bodyPr>
          <a:lstStyle/>
          <a:p>
            <a:pPr lvl="0"/>
            <a:r>
              <a:rPr lang="en-US" sz="1500" dirty="0">
                <a:latin typeface="+mj-lt"/>
              </a:rPr>
              <a:t>Researcher and Medical communication strategist</a:t>
            </a:r>
          </a:p>
          <a:p>
            <a:pPr lvl="0"/>
            <a:r>
              <a:rPr kumimoji="0" lang="en-US" sz="1500" i="0" u="none" strike="noStrike" kern="1200" cap="none" spc="0" normalizeH="0" baseline="0" noProof="0" dirty="0">
                <a:ln>
                  <a:noFill/>
                </a:ln>
                <a:solidFill>
                  <a:schemeClr val="bg1">
                    <a:lumMod val="65000"/>
                  </a:schemeClr>
                </a:solidFill>
                <a:effectLst/>
                <a:uLnTx/>
                <a:uFillTx/>
                <a:latin typeface="+mj-lt"/>
                <a:ea typeface="+mn-ea"/>
                <a:cs typeface="+mn-cs"/>
              </a:rPr>
              <a:t>Bangalore, India</a:t>
            </a: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picture containing text&#10;&#10;Description automatically generated">
            <a:extLst>
              <a:ext uri="{FF2B5EF4-FFF2-40B4-BE49-F238E27FC236}">
                <a16:creationId xmlns:a16="http://schemas.microsoft.com/office/drawing/2014/main" id="{B1ED03A2-8CD7-4042-8FE2-F0CB9343F4FF}"/>
              </a:ext>
            </a:extLst>
          </p:cNvPr>
          <p:cNvPicPr>
            <a:picLocks noGrp="1" noChangeAspect="1"/>
          </p:cNvPicPr>
          <p:nvPr>
            <p:ph type="pic" sz="quarter" idx="13"/>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191" y="87474"/>
            <a:ext cx="2146437" cy="2541860"/>
          </a:xfrm>
          <a:effectLst>
            <a:outerShdw blurRad="508000" dist="381000" dir="18900000" algn="bl" rotWithShape="0">
              <a:prstClr val="black">
                <a:alpha val="20000"/>
              </a:prstClr>
            </a:outerShdw>
          </a:effectLst>
        </p:spPr>
      </p:pic>
      <p:sp>
        <p:nvSpPr>
          <p:cNvPr id="19" name="Text Placeholder 18">
            <a:extLst>
              <a:ext uri="{FF2B5EF4-FFF2-40B4-BE49-F238E27FC236}">
                <a16:creationId xmlns:a16="http://schemas.microsoft.com/office/drawing/2014/main" id="{8057AD72-1378-4DEF-8566-E55AEE992ABB}"/>
              </a:ext>
            </a:extLst>
          </p:cNvPr>
          <p:cNvSpPr>
            <a:spLocks noGrp="1"/>
          </p:cNvSpPr>
          <p:nvPr>
            <p:ph type="body" sz="quarter" idx="17"/>
          </p:nvPr>
        </p:nvSpPr>
        <p:spPr>
          <a:xfrm>
            <a:off x="3589274" y="1685939"/>
            <a:ext cx="2963926" cy="1119871"/>
          </a:xfrm>
        </p:spPr>
        <p:txBody>
          <a:bodyPr/>
          <a:lstStyle/>
          <a:p>
            <a:pPr marL="214313" indent="-214313">
              <a:lnSpc>
                <a:spcPct val="100000"/>
              </a:lnSpc>
              <a:spcBef>
                <a:spcPts val="0"/>
              </a:spcBef>
              <a:buFont typeface="Arial" panose="020B0604020202020204" pitchFamily="34" charset="0"/>
              <a:buChar char="•"/>
            </a:pPr>
            <a:r>
              <a:rPr lang="en-US" sz="1125" kern="0" dirty="0">
                <a:solidFill>
                  <a:schemeClr val="tx1">
                    <a:lumMod val="85000"/>
                    <a:lumOff val="15000"/>
                  </a:schemeClr>
                </a:solidFill>
                <a:latin typeface="+mj-lt"/>
                <a:cs typeface="Segoe UI" panose="020B0502040204020203" pitchFamily="34" charset="0"/>
              </a:rPr>
              <a:t>By </a:t>
            </a:r>
            <a:r>
              <a:rPr lang="en-IN" sz="1125" kern="0" dirty="0" err="1">
                <a:solidFill>
                  <a:schemeClr val="tx1">
                    <a:lumMod val="85000"/>
                    <a:lumOff val="15000"/>
                  </a:schemeClr>
                </a:solidFill>
                <a:latin typeface="+mj-lt"/>
                <a:cs typeface="Segoe UI" panose="020B0502040204020203" pitchFamily="34" charset="0"/>
              </a:rPr>
              <a:t>Egghe</a:t>
            </a:r>
            <a:r>
              <a:rPr lang="en-IN" sz="1125" kern="0" dirty="0">
                <a:solidFill>
                  <a:schemeClr val="tx1">
                    <a:lumMod val="85000"/>
                    <a:lumOff val="15000"/>
                  </a:schemeClr>
                </a:solidFill>
                <a:latin typeface="+mj-lt"/>
                <a:cs typeface="Segoe UI" panose="020B0502040204020203" pitchFamily="34" charset="0"/>
              </a:rPr>
              <a:t> Leo in 2006 </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It considers highly cited papers beyond the ‘h-value’ of the h-Index. Helpful for comparing researchers with identical ‘h-index’</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Group of articles ranked in decreasing order of the number of citations. The g-index is the largest number such that the top g articles received at least g² citations.</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g-index gives more weight to highly-cited articles (Performance of author's top articles). </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Available at Publish or Perish. Superiority is still disputable</a:t>
            </a:r>
            <a:endParaRPr lang="en-IN" sz="1125" dirty="0">
              <a:latin typeface="+mj-lt"/>
            </a:endParaRPr>
          </a:p>
        </p:txBody>
      </p:sp>
      <p:sp>
        <p:nvSpPr>
          <p:cNvPr id="20" name="Text Placeholder 19">
            <a:extLst>
              <a:ext uri="{FF2B5EF4-FFF2-40B4-BE49-F238E27FC236}">
                <a16:creationId xmlns:a16="http://schemas.microsoft.com/office/drawing/2014/main" id="{F14ABCFD-508D-4E6C-A2F9-844F27576FF0}"/>
              </a:ext>
            </a:extLst>
          </p:cNvPr>
          <p:cNvSpPr>
            <a:spLocks noGrp="1"/>
          </p:cNvSpPr>
          <p:nvPr>
            <p:ph type="body" sz="quarter" idx="18"/>
          </p:nvPr>
        </p:nvSpPr>
        <p:spPr>
          <a:xfrm>
            <a:off x="3390647" y="1511627"/>
            <a:ext cx="4620684" cy="334512"/>
          </a:xfrm>
        </p:spPr>
        <p:txBody>
          <a:bodyPr/>
          <a:lstStyle/>
          <a:p>
            <a:r>
              <a:rPr lang="en-IN" dirty="0">
                <a:latin typeface="+mj-lt"/>
              </a:rPr>
              <a:t>G-Index: </a:t>
            </a:r>
            <a:r>
              <a:rPr lang="en-IN" sz="1200" kern="0" dirty="0">
                <a:solidFill>
                  <a:schemeClr val="tx1">
                    <a:lumMod val="85000"/>
                    <a:lumOff val="15000"/>
                  </a:schemeClr>
                </a:solidFill>
                <a:latin typeface="+mj-lt"/>
                <a:cs typeface="Segoe UI" panose="020B0502040204020203" pitchFamily="34" charset="0"/>
              </a:rPr>
              <a:t>Introduced as an improvement to H-index</a:t>
            </a:r>
          </a:p>
          <a:p>
            <a:endParaRPr lang="en-IN" sz="1200" kern="0" dirty="0">
              <a:solidFill>
                <a:schemeClr val="tx1">
                  <a:lumMod val="85000"/>
                  <a:lumOff val="15000"/>
                </a:schemeClr>
              </a:solidFill>
              <a:cs typeface="Segoe UI" panose="020B0502040204020203" pitchFamily="34" charset="0"/>
            </a:endParaRPr>
          </a:p>
        </p:txBody>
      </p:sp>
      <p:sp>
        <p:nvSpPr>
          <p:cNvPr id="18" name="Text Placeholder 17">
            <a:extLst>
              <a:ext uri="{FF2B5EF4-FFF2-40B4-BE49-F238E27FC236}">
                <a16:creationId xmlns:a16="http://schemas.microsoft.com/office/drawing/2014/main" id="{5CFFEF3E-E1E1-47DC-AAF0-E045D2B3634F}"/>
              </a:ext>
            </a:extLst>
          </p:cNvPr>
          <p:cNvSpPr>
            <a:spLocks noGrp="1"/>
          </p:cNvSpPr>
          <p:nvPr>
            <p:ph type="body" sz="quarter" idx="14"/>
          </p:nvPr>
        </p:nvSpPr>
        <p:spPr>
          <a:xfrm>
            <a:off x="2753403" y="556594"/>
            <a:ext cx="4620684" cy="647960"/>
          </a:xfrm>
        </p:spPr>
        <p:txBody>
          <a:bodyPr/>
          <a:lstStyle/>
          <a:p>
            <a:r>
              <a:rPr lang="en-IN" sz="2800" dirty="0">
                <a:solidFill>
                  <a:srgbClr val="2BAAD3"/>
                </a:solidFill>
                <a:latin typeface="+mj-lt"/>
              </a:rPr>
              <a:t>G, E and I10 indices</a:t>
            </a:r>
          </a:p>
        </p:txBody>
      </p:sp>
      <p:sp>
        <p:nvSpPr>
          <p:cNvPr id="21" name="Text Placeholder 20">
            <a:extLst>
              <a:ext uri="{FF2B5EF4-FFF2-40B4-BE49-F238E27FC236}">
                <a16:creationId xmlns:a16="http://schemas.microsoft.com/office/drawing/2014/main" id="{B20323C9-983E-4D63-96DC-647C0B325BBC}"/>
              </a:ext>
            </a:extLst>
          </p:cNvPr>
          <p:cNvSpPr>
            <a:spLocks noGrp="1"/>
          </p:cNvSpPr>
          <p:nvPr>
            <p:ph type="body" sz="quarter" idx="19"/>
          </p:nvPr>
        </p:nvSpPr>
        <p:spPr>
          <a:xfrm>
            <a:off x="7055247" y="2737426"/>
            <a:ext cx="1994823" cy="1586924"/>
          </a:xfrm>
        </p:spPr>
        <p:txBody>
          <a:bodyPr/>
          <a:lstStyle/>
          <a:p>
            <a:pPr marL="214313" indent="-214313">
              <a:lnSpc>
                <a:spcPct val="100000"/>
              </a:lnSpc>
              <a:spcBef>
                <a:spcPts val="0"/>
              </a:spcBef>
              <a:buFont typeface="Arial" panose="020B0604020202020204" pitchFamily="34" charset="0"/>
              <a:buChar char="•"/>
            </a:pPr>
            <a:r>
              <a:rPr lang="en-US" sz="1125" kern="0" dirty="0">
                <a:solidFill>
                  <a:schemeClr val="tx1">
                    <a:lumMod val="85000"/>
                    <a:lumOff val="15000"/>
                  </a:schemeClr>
                </a:solidFill>
                <a:latin typeface="+mj-lt"/>
                <a:cs typeface="Segoe UI" panose="020B0502040204020203" pitchFamily="34" charset="0"/>
              </a:rPr>
              <a:t>By Google scholar in 2011 to rank author influence</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I10-Index=number of publications with at least 10 citations</a:t>
            </a:r>
            <a:endParaRPr lang="en-US" sz="1125" kern="0" dirty="0">
              <a:solidFill>
                <a:schemeClr val="tx1">
                  <a:lumMod val="85000"/>
                  <a:lumOff val="15000"/>
                </a:schemeClr>
              </a:solidFill>
              <a:latin typeface="+mj-lt"/>
              <a:cs typeface="Segoe UI" panose="020B0502040204020203" pitchFamily="34" charset="0"/>
            </a:endParaRPr>
          </a:p>
          <a:p>
            <a:pPr marL="214313" indent="-214313">
              <a:lnSpc>
                <a:spcPct val="100000"/>
              </a:lnSpc>
              <a:spcBef>
                <a:spcPts val="0"/>
              </a:spcBef>
              <a:buFont typeface="Arial" panose="020B0604020202020204" pitchFamily="34" charset="0"/>
              <a:buChar char="•"/>
            </a:pPr>
            <a:r>
              <a:rPr lang="en-US" sz="1125" kern="0" dirty="0">
                <a:solidFill>
                  <a:schemeClr val="tx1">
                    <a:lumMod val="85000"/>
                    <a:lumOff val="15000"/>
                  </a:schemeClr>
                </a:solidFill>
                <a:latin typeface="+mj-lt"/>
                <a:cs typeface="Segoe UI" panose="020B0502040204020203" pitchFamily="34" charset="0"/>
              </a:rPr>
              <a:t>Free, simple to comprehend easy to calculate</a:t>
            </a:r>
          </a:p>
        </p:txBody>
      </p:sp>
      <p:sp>
        <p:nvSpPr>
          <p:cNvPr id="22" name="Text Placeholder 21">
            <a:extLst>
              <a:ext uri="{FF2B5EF4-FFF2-40B4-BE49-F238E27FC236}">
                <a16:creationId xmlns:a16="http://schemas.microsoft.com/office/drawing/2014/main" id="{C5CE915B-646C-4F32-8CDD-9B1C5D7B8A73}"/>
              </a:ext>
            </a:extLst>
          </p:cNvPr>
          <p:cNvSpPr>
            <a:spLocks noGrp="1"/>
          </p:cNvSpPr>
          <p:nvPr>
            <p:ph type="body" sz="quarter" idx="20"/>
          </p:nvPr>
        </p:nvSpPr>
        <p:spPr>
          <a:xfrm>
            <a:off x="7072180" y="2245874"/>
            <a:ext cx="1994823" cy="334512"/>
          </a:xfrm>
        </p:spPr>
        <p:txBody>
          <a:bodyPr/>
          <a:lstStyle/>
          <a:p>
            <a:r>
              <a:rPr lang="en-IN" dirty="0"/>
              <a:t>I10-Index</a:t>
            </a:r>
          </a:p>
        </p:txBody>
      </p:sp>
      <p:sp>
        <p:nvSpPr>
          <p:cNvPr id="23" name="Text Placeholder 22">
            <a:extLst>
              <a:ext uri="{FF2B5EF4-FFF2-40B4-BE49-F238E27FC236}">
                <a16:creationId xmlns:a16="http://schemas.microsoft.com/office/drawing/2014/main" id="{91F18AD4-8929-4E1E-8EB3-B0DDF141CB8A}"/>
              </a:ext>
            </a:extLst>
          </p:cNvPr>
          <p:cNvSpPr>
            <a:spLocks noGrp="1"/>
          </p:cNvSpPr>
          <p:nvPr>
            <p:ph type="body" sz="quarter" idx="21"/>
          </p:nvPr>
        </p:nvSpPr>
        <p:spPr>
          <a:xfrm>
            <a:off x="1005038" y="3167133"/>
            <a:ext cx="2385609" cy="785359"/>
          </a:xfrm>
        </p:spPr>
        <p:txBody>
          <a:bodyPr/>
          <a:lstStyle/>
          <a:p>
            <a:pPr marL="214313" indent="-214313">
              <a:lnSpc>
                <a:spcPct val="100000"/>
              </a:lnSpc>
              <a:spcBef>
                <a:spcPts val="0"/>
              </a:spcBef>
              <a:buFont typeface="Arial" panose="020B0604020202020204" pitchFamily="34" charset="0"/>
              <a:buChar char="•"/>
            </a:pPr>
            <a:r>
              <a:rPr lang="en-US" sz="1125" kern="0" dirty="0">
                <a:solidFill>
                  <a:schemeClr val="tx1">
                    <a:lumMod val="85000"/>
                    <a:lumOff val="15000"/>
                  </a:schemeClr>
                </a:solidFill>
                <a:latin typeface="+mj-lt"/>
                <a:cs typeface="Segoe UI" panose="020B0502040204020203" pitchFamily="34" charset="0"/>
              </a:rPr>
              <a:t>By Chun-Ting Zhang in 2009</a:t>
            </a:r>
            <a:r>
              <a:rPr lang="en-IN" sz="1125" kern="0" dirty="0">
                <a:solidFill>
                  <a:schemeClr val="tx1">
                    <a:lumMod val="85000"/>
                    <a:lumOff val="15000"/>
                  </a:schemeClr>
                </a:solidFill>
                <a:latin typeface="+mj-lt"/>
                <a:cs typeface="Segoe UI" panose="020B0502040204020203" pitchFamily="34" charset="0"/>
              </a:rPr>
              <a:t> </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Focuses highly cited papers</a:t>
            </a:r>
          </a:p>
          <a:p>
            <a:pPr marL="214313" indent="-214313">
              <a:lnSpc>
                <a:spcPct val="100000"/>
              </a:lnSpc>
              <a:spcBef>
                <a:spcPts val="0"/>
              </a:spcBef>
              <a:buFont typeface="Arial" panose="020B0604020202020204" pitchFamily="34" charset="0"/>
              <a:buChar char="•"/>
            </a:pPr>
            <a:r>
              <a:rPr lang="en-IN" sz="1125" kern="0" dirty="0">
                <a:solidFill>
                  <a:schemeClr val="tx1">
                    <a:lumMod val="85000"/>
                    <a:lumOff val="15000"/>
                  </a:schemeClr>
                </a:solidFill>
                <a:latin typeface="+mj-lt"/>
                <a:cs typeface="Segoe UI" panose="020B0502040204020203" pitchFamily="34" charset="0"/>
              </a:rPr>
              <a:t>Helps in better evaluation of researchers with different total citations but similar ‘h-index’</a:t>
            </a:r>
          </a:p>
        </p:txBody>
      </p:sp>
      <p:sp>
        <p:nvSpPr>
          <p:cNvPr id="24" name="Text Placeholder 23">
            <a:extLst>
              <a:ext uri="{FF2B5EF4-FFF2-40B4-BE49-F238E27FC236}">
                <a16:creationId xmlns:a16="http://schemas.microsoft.com/office/drawing/2014/main" id="{399F6CAD-B4E5-448A-8477-89E1D2678A74}"/>
              </a:ext>
            </a:extLst>
          </p:cNvPr>
          <p:cNvSpPr>
            <a:spLocks noGrp="1"/>
          </p:cNvSpPr>
          <p:nvPr>
            <p:ph type="body" sz="quarter" idx="22"/>
          </p:nvPr>
        </p:nvSpPr>
        <p:spPr>
          <a:xfrm>
            <a:off x="974740" y="2800350"/>
            <a:ext cx="5145713" cy="334512"/>
          </a:xfrm>
        </p:spPr>
        <p:txBody>
          <a:bodyPr/>
          <a:lstStyle/>
          <a:p>
            <a:r>
              <a:rPr lang="en-IN" dirty="0"/>
              <a:t>E-Index: </a:t>
            </a:r>
            <a:r>
              <a:rPr lang="en-IN" sz="1200" dirty="0"/>
              <a:t>to complement H-Index</a:t>
            </a:r>
          </a:p>
        </p:txBody>
      </p:sp>
      <p:grpSp>
        <p:nvGrpSpPr>
          <p:cNvPr id="36" name="Group 35">
            <a:extLst>
              <a:ext uri="{FF2B5EF4-FFF2-40B4-BE49-F238E27FC236}">
                <a16:creationId xmlns:a16="http://schemas.microsoft.com/office/drawing/2014/main" id="{7BD8C3FB-EA19-477E-9081-1BDD5DF0AD71}"/>
              </a:ext>
            </a:extLst>
          </p:cNvPr>
          <p:cNvGrpSpPr/>
          <p:nvPr/>
        </p:nvGrpSpPr>
        <p:grpSpPr>
          <a:xfrm>
            <a:off x="2494779" y="1382734"/>
            <a:ext cx="634769" cy="626876"/>
            <a:chOff x="1430338" y="4692650"/>
            <a:chExt cx="1531937" cy="1512888"/>
          </a:xfrm>
          <a:solidFill>
            <a:schemeClr val="accent1"/>
          </a:solidFill>
        </p:grpSpPr>
        <p:sp>
          <p:nvSpPr>
            <p:cNvPr id="30" name="Freeform 5">
              <a:extLst>
                <a:ext uri="{FF2B5EF4-FFF2-40B4-BE49-F238E27FC236}">
                  <a16:creationId xmlns:a16="http://schemas.microsoft.com/office/drawing/2014/main" id="{81A61184-1BB5-491B-AF62-76024963AE71}"/>
                </a:ext>
              </a:extLst>
            </p:cNvPr>
            <p:cNvSpPr>
              <a:spLocks/>
            </p:cNvSpPr>
            <p:nvPr/>
          </p:nvSpPr>
          <p:spPr bwMode="auto">
            <a:xfrm>
              <a:off x="2327275" y="5449888"/>
              <a:ext cx="250825" cy="487363"/>
            </a:xfrm>
            <a:custGeom>
              <a:avLst/>
              <a:gdLst>
                <a:gd name="T0" fmla="*/ 196 w 391"/>
                <a:gd name="T1" fmla="*/ 336 h 760"/>
                <a:gd name="T2" fmla="*/ 93 w 391"/>
                <a:gd name="T3" fmla="*/ 247 h 760"/>
                <a:gd name="T4" fmla="*/ 196 w 391"/>
                <a:gd name="T5" fmla="*/ 158 h 760"/>
                <a:gd name="T6" fmla="*/ 298 w 391"/>
                <a:gd name="T7" fmla="*/ 247 h 760"/>
                <a:gd name="T8" fmla="*/ 345 w 391"/>
                <a:gd name="T9" fmla="*/ 293 h 760"/>
                <a:gd name="T10" fmla="*/ 391 w 391"/>
                <a:gd name="T11" fmla="*/ 247 h 760"/>
                <a:gd name="T12" fmla="*/ 242 w 391"/>
                <a:gd name="T13" fmla="*/ 71 h 760"/>
                <a:gd name="T14" fmla="*/ 242 w 391"/>
                <a:gd name="T15" fmla="*/ 46 h 760"/>
                <a:gd name="T16" fmla="*/ 196 w 391"/>
                <a:gd name="T17" fmla="*/ 0 h 760"/>
                <a:gd name="T18" fmla="*/ 149 w 391"/>
                <a:gd name="T19" fmla="*/ 46 h 760"/>
                <a:gd name="T20" fmla="*/ 149 w 391"/>
                <a:gd name="T21" fmla="*/ 71 h 760"/>
                <a:gd name="T22" fmla="*/ 0 w 391"/>
                <a:gd name="T23" fmla="*/ 247 h 760"/>
                <a:gd name="T24" fmla="*/ 196 w 391"/>
                <a:gd name="T25" fmla="*/ 429 h 760"/>
                <a:gd name="T26" fmla="*/ 298 w 391"/>
                <a:gd name="T27" fmla="*/ 517 h 760"/>
                <a:gd name="T28" fmla="*/ 196 w 391"/>
                <a:gd name="T29" fmla="*/ 606 h 760"/>
                <a:gd name="T30" fmla="*/ 93 w 391"/>
                <a:gd name="T31" fmla="*/ 517 h 760"/>
                <a:gd name="T32" fmla="*/ 47 w 391"/>
                <a:gd name="T33" fmla="*/ 471 h 760"/>
                <a:gd name="T34" fmla="*/ 0 w 391"/>
                <a:gd name="T35" fmla="*/ 517 h 760"/>
                <a:gd name="T36" fmla="*/ 149 w 391"/>
                <a:gd name="T37" fmla="*/ 693 h 760"/>
                <a:gd name="T38" fmla="*/ 149 w 391"/>
                <a:gd name="T39" fmla="*/ 713 h 760"/>
                <a:gd name="T40" fmla="*/ 196 w 391"/>
                <a:gd name="T41" fmla="*/ 760 h 760"/>
                <a:gd name="T42" fmla="*/ 242 w 391"/>
                <a:gd name="T43" fmla="*/ 713 h 760"/>
                <a:gd name="T44" fmla="*/ 242 w 391"/>
                <a:gd name="T45" fmla="*/ 693 h 760"/>
                <a:gd name="T46" fmla="*/ 391 w 391"/>
                <a:gd name="T47" fmla="*/ 517 h 760"/>
                <a:gd name="T48" fmla="*/ 196 w 391"/>
                <a:gd name="T49" fmla="*/ 33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760">
                  <a:moveTo>
                    <a:pt x="196" y="336"/>
                  </a:moveTo>
                  <a:cubicBezTo>
                    <a:pt x="139" y="336"/>
                    <a:pt x="93" y="296"/>
                    <a:pt x="93" y="247"/>
                  </a:cubicBezTo>
                  <a:cubicBezTo>
                    <a:pt x="93" y="198"/>
                    <a:pt x="139" y="158"/>
                    <a:pt x="196" y="158"/>
                  </a:cubicBezTo>
                  <a:cubicBezTo>
                    <a:pt x="252" y="158"/>
                    <a:pt x="298" y="198"/>
                    <a:pt x="298" y="247"/>
                  </a:cubicBezTo>
                  <a:cubicBezTo>
                    <a:pt x="298" y="273"/>
                    <a:pt x="319" y="293"/>
                    <a:pt x="345" y="293"/>
                  </a:cubicBezTo>
                  <a:cubicBezTo>
                    <a:pt x="370" y="293"/>
                    <a:pt x="391" y="273"/>
                    <a:pt x="391" y="247"/>
                  </a:cubicBezTo>
                  <a:cubicBezTo>
                    <a:pt x="391" y="162"/>
                    <a:pt x="328" y="90"/>
                    <a:pt x="242" y="71"/>
                  </a:cubicBezTo>
                  <a:cubicBezTo>
                    <a:pt x="242" y="46"/>
                    <a:pt x="242" y="46"/>
                    <a:pt x="242" y="46"/>
                  </a:cubicBezTo>
                  <a:cubicBezTo>
                    <a:pt x="242" y="21"/>
                    <a:pt x="221" y="0"/>
                    <a:pt x="196" y="0"/>
                  </a:cubicBezTo>
                  <a:cubicBezTo>
                    <a:pt x="170" y="0"/>
                    <a:pt x="149" y="21"/>
                    <a:pt x="149" y="46"/>
                  </a:cubicBezTo>
                  <a:cubicBezTo>
                    <a:pt x="149" y="71"/>
                    <a:pt x="149" y="71"/>
                    <a:pt x="149" y="71"/>
                  </a:cubicBezTo>
                  <a:cubicBezTo>
                    <a:pt x="64" y="90"/>
                    <a:pt x="0" y="162"/>
                    <a:pt x="0" y="247"/>
                  </a:cubicBezTo>
                  <a:cubicBezTo>
                    <a:pt x="0" y="347"/>
                    <a:pt x="88" y="429"/>
                    <a:pt x="196" y="429"/>
                  </a:cubicBezTo>
                  <a:cubicBezTo>
                    <a:pt x="252" y="429"/>
                    <a:pt x="298" y="468"/>
                    <a:pt x="298" y="517"/>
                  </a:cubicBezTo>
                  <a:cubicBezTo>
                    <a:pt x="298" y="566"/>
                    <a:pt x="252" y="606"/>
                    <a:pt x="196" y="606"/>
                  </a:cubicBezTo>
                  <a:cubicBezTo>
                    <a:pt x="139" y="606"/>
                    <a:pt x="93" y="566"/>
                    <a:pt x="93" y="517"/>
                  </a:cubicBezTo>
                  <a:cubicBezTo>
                    <a:pt x="93" y="491"/>
                    <a:pt x="73" y="471"/>
                    <a:pt x="47" y="471"/>
                  </a:cubicBezTo>
                  <a:cubicBezTo>
                    <a:pt x="21" y="471"/>
                    <a:pt x="0" y="491"/>
                    <a:pt x="0" y="517"/>
                  </a:cubicBezTo>
                  <a:cubicBezTo>
                    <a:pt x="0" y="602"/>
                    <a:pt x="64" y="674"/>
                    <a:pt x="149" y="693"/>
                  </a:cubicBezTo>
                  <a:cubicBezTo>
                    <a:pt x="149" y="713"/>
                    <a:pt x="149" y="713"/>
                    <a:pt x="149" y="713"/>
                  </a:cubicBezTo>
                  <a:cubicBezTo>
                    <a:pt x="149" y="739"/>
                    <a:pt x="170" y="760"/>
                    <a:pt x="196" y="760"/>
                  </a:cubicBezTo>
                  <a:cubicBezTo>
                    <a:pt x="221" y="760"/>
                    <a:pt x="242" y="739"/>
                    <a:pt x="242" y="713"/>
                  </a:cubicBezTo>
                  <a:cubicBezTo>
                    <a:pt x="242" y="693"/>
                    <a:pt x="242" y="693"/>
                    <a:pt x="242" y="693"/>
                  </a:cubicBezTo>
                  <a:cubicBezTo>
                    <a:pt x="328" y="674"/>
                    <a:pt x="391" y="602"/>
                    <a:pt x="391" y="517"/>
                  </a:cubicBezTo>
                  <a:cubicBezTo>
                    <a:pt x="391" y="417"/>
                    <a:pt x="303" y="336"/>
                    <a:pt x="196" y="33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31" name="Freeform 6">
              <a:extLst>
                <a:ext uri="{FF2B5EF4-FFF2-40B4-BE49-F238E27FC236}">
                  <a16:creationId xmlns:a16="http://schemas.microsoft.com/office/drawing/2014/main" id="{347539F0-5680-416F-AD13-2CA58CBEE845}"/>
                </a:ext>
              </a:extLst>
            </p:cNvPr>
            <p:cNvSpPr>
              <a:spLocks/>
            </p:cNvSpPr>
            <p:nvPr/>
          </p:nvSpPr>
          <p:spPr bwMode="auto">
            <a:xfrm>
              <a:off x="2573338" y="5340350"/>
              <a:ext cx="268287" cy="554038"/>
            </a:xfrm>
            <a:custGeom>
              <a:avLst/>
              <a:gdLst>
                <a:gd name="T0" fmla="*/ 321 w 417"/>
                <a:gd name="T1" fmla="*/ 230 h 864"/>
                <a:gd name="T2" fmla="*/ 74 w 417"/>
                <a:gd name="T3" fmla="*/ 11 h 864"/>
                <a:gd name="T4" fmla="*/ 12 w 417"/>
                <a:gd name="T5" fmla="*/ 33 h 864"/>
                <a:gd name="T6" fmla="*/ 33 w 417"/>
                <a:gd name="T7" fmla="*/ 95 h 864"/>
                <a:gd name="T8" fmla="*/ 324 w 417"/>
                <a:gd name="T9" fmla="*/ 556 h 864"/>
                <a:gd name="T10" fmla="*/ 264 w 417"/>
                <a:gd name="T11" fmla="*/ 796 h 864"/>
                <a:gd name="T12" fmla="*/ 283 w 417"/>
                <a:gd name="T13" fmla="*/ 859 h 864"/>
                <a:gd name="T14" fmla="*/ 305 w 417"/>
                <a:gd name="T15" fmla="*/ 864 h 864"/>
                <a:gd name="T16" fmla="*/ 346 w 417"/>
                <a:gd name="T17" fmla="*/ 840 h 864"/>
                <a:gd name="T18" fmla="*/ 417 w 417"/>
                <a:gd name="T19" fmla="*/ 556 h 864"/>
                <a:gd name="T20" fmla="*/ 321 w 417"/>
                <a:gd name="T21" fmla="*/ 23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864">
                  <a:moveTo>
                    <a:pt x="321" y="230"/>
                  </a:moveTo>
                  <a:cubicBezTo>
                    <a:pt x="260" y="135"/>
                    <a:pt x="175" y="59"/>
                    <a:pt x="74" y="11"/>
                  </a:cubicBezTo>
                  <a:cubicBezTo>
                    <a:pt x="50" y="0"/>
                    <a:pt x="23" y="9"/>
                    <a:pt x="12" y="33"/>
                  </a:cubicBezTo>
                  <a:cubicBezTo>
                    <a:pt x="0" y="56"/>
                    <a:pt x="10" y="84"/>
                    <a:pt x="33" y="95"/>
                  </a:cubicBezTo>
                  <a:cubicBezTo>
                    <a:pt x="210" y="179"/>
                    <a:pt x="324" y="360"/>
                    <a:pt x="324" y="556"/>
                  </a:cubicBezTo>
                  <a:cubicBezTo>
                    <a:pt x="324" y="640"/>
                    <a:pt x="303" y="723"/>
                    <a:pt x="264" y="796"/>
                  </a:cubicBezTo>
                  <a:cubicBezTo>
                    <a:pt x="252" y="819"/>
                    <a:pt x="260" y="847"/>
                    <a:pt x="283" y="859"/>
                  </a:cubicBezTo>
                  <a:cubicBezTo>
                    <a:pt x="290" y="863"/>
                    <a:pt x="298" y="864"/>
                    <a:pt x="305" y="864"/>
                  </a:cubicBezTo>
                  <a:cubicBezTo>
                    <a:pt x="322" y="864"/>
                    <a:pt x="338" y="855"/>
                    <a:pt x="346" y="840"/>
                  </a:cubicBezTo>
                  <a:cubicBezTo>
                    <a:pt x="392" y="753"/>
                    <a:pt x="417" y="655"/>
                    <a:pt x="417" y="556"/>
                  </a:cubicBezTo>
                  <a:cubicBezTo>
                    <a:pt x="417" y="440"/>
                    <a:pt x="384" y="327"/>
                    <a:pt x="321" y="2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32" name="Freeform 7">
              <a:extLst>
                <a:ext uri="{FF2B5EF4-FFF2-40B4-BE49-F238E27FC236}">
                  <a16:creationId xmlns:a16="http://schemas.microsoft.com/office/drawing/2014/main" id="{C30CDE7A-0F6D-4EFF-B535-2E6CBDBB2FE5}"/>
                </a:ext>
              </a:extLst>
            </p:cNvPr>
            <p:cNvSpPr>
              <a:spLocks/>
            </p:cNvSpPr>
            <p:nvPr/>
          </p:nvSpPr>
          <p:spPr bwMode="auto">
            <a:xfrm>
              <a:off x="2466975" y="5308600"/>
              <a:ext cx="61912" cy="58738"/>
            </a:xfrm>
            <a:custGeom>
              <a:avLst/>
              <a:gdLst>
                <a:gd name="T0" fmla="*/ 50 w 96"/>
                <a:gd name="T1" fmla="*/ 0 h 93"/>
                <a:gd name="T2" fmla="*/ 47 w 96"/>
                <a:gd name="T3" fmla="*/ 0 h 93"/>
                <a:gd name="T4" fmla="*/ 0 w 96"/>
                <a:gd name="T5" fmla="*/ 47 h 93"/>
                <a:gd name="T6" fmla="*/ 47 w 96"/>
                <a:gd name="T7" fmla="*/ 93 h 93"/>
                <a:gd name="T8" fmla="*/ 49 w 96"/>
                <a:gd name="T9" fmla="*/ 93 h 93"/>
                <a:gd name="T10" fmla="*/ 50 w 96"/>
                <a:gd name="T11" fmla="*/ 93 h 93"/>
                <a:gd name="T12" fmla="*/ 96 w 96"/>
                <a:gd name="T13" fmla="*/ 47 h 93"/>
                <a:gd name="T14" fmla="*/ 50 w 96"/>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3">
                  <a:moveTo>
                    <a:pt x="50" y="0"/>
                  </a:moveTo>
                  <a:cubicBezTo>
                    <a:pt x="47" y="0"/>
                    <a:pt x="47" y="0"/>
                    <a:pt x="47" y="0"/>
                  </a:cubicBezTo>
                  <a:cubicBezTo>
                    <a:pt x="21" y="0"/>
                    <a:pt x="0" y="21"/>
                    <a:pt x="0" y="47"/>
                  </a:cubicBezTo>
                  <a:cubicBezTo>
                    <a:pt x="0" y="73"/>
                    <a:pt x="21" y="93"/>
                    <a:pt x="47" y="93"/>
                  </a:cubicBezTo>
                  <a:cubicBezTo>
                    <a:pt x="49" y="93"/>
                    <a:pt x="49" y="93"/>
                    <a:pt x="49" y="93"/>
                  </a:cubicBezTo>
                  <a:cubicBezTo>
                    <a:pt x="49" y="93"/>
                    <a:pt x="50" y="93"/>
                    <a:pt x="50" y="93"/>
                  </a:cubicBezTo>
                  <a:cubicBezTo>
                    <a:pt x="75" y="93"/>
                    <a:pt x="96" y="73"/>
                    <a:pt x="96" y="47"/>
                  </a:cubicBezTo>
                  <a:cubicBezTo>
                    <a:pt x="96" y="21"/>
                    <a:pt x="76" y="1"/>
                    <a:pt x="5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33" name="Freeform 8">
              <a:extLst>
                <a:ext uri="{FF2B5EF4-FFF2-40B4-BE49-F238E27FC236}">
                  <a16:creationId xmlns:a16="http://schemas.microsoft.com/office/drawing/2014/main" id="{C6900152-78FF-491B-B696-F0DAE68031D8}"/>
                </a:ext>
              </a:extLst>
            </p:cNvPr>
            <p:cNvSpPr>
              <a:spLocks/>
            </p:cNvSpPr>
            <p:nvPr/>
          </p:nvSpPr>
          <p:spPr bwMode="auto">
            <a:xfrm>
              <a:off x="2063750" y="5494338"/>
              <a:ext cx="268287" cy="555625"/>
            </a:xfrm>
            <a:custGeom>
              <a:avLst/>
              <a:gdLst>
                <a:gd name="T0" fmla="*/ 384 w 417"/>
                <a:gd name="T1" fmla="*/ 776 h 865"/>
                <a:gd name="T2" fmla="*/ 93 w 417"/>
                <a:gd name="T3" fmla="*/ 315 h 865"/>
                <a:gd name="T4" fmla="*/ 153 w 417"/>
                <a:gd name="T5" fmla="*/ 75 h 865"/>
                <a:gd name="T6" fmla="*/ 134 w 417"/>
                <a:gd name="T7" fmla="*/ 12 h 865"/>
                <a:gd name="T8" fmla="*/ 71 w 417"/>
                <a:gd name="T9" fmla="*/ 31 h 865"/>
                <a:gd name="T10" fmla="*/ 0 w 417"/>
                <a:gd name="T11" fmla="*/ 315 h 865"/>
                <a:gd name="T12" fmla="*/ 96 w 417"/>
                <a:gd name="T13" fmla="*/ 641 h 865"/>
                <a:gd name="T14" fmla="*/ 343 w 417"/>
                <a:gd name="T15" fmla="*/ 860 h 865"/>
                <a:gd name="T16" fmla="*/ 363 w 417"/>
                <a:gd name="T17" fmla="*/ 865 h 865"/>
                <a:gd name="T18" fmla="*/ 405 w 417"/>
                <a:gd name="T19" fmla="*/ 838 h 865"/>
                <a:gd name="T20" fmla="*/ 384 w 417"/>
                <a:gd name="T21" fmla="*/ 77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865">
                  <a:moveTo>
                    <a:pt x="384" y="776"/>
                  </a:moveTo>
                  <a:cubicBezTo>
                    <a:pt x="207" y="692"/>
                    <a:pt x="93" y="510"/>
                    <a:pt x="93" y="315"/>
                  </a:cubicBezTo>
                  <a:cubicBezTo>
                    <a:pt x="93" y="231"/>
                    <a:pt x="114" y="148"/>
                    <a:pt x="153" y="75"/>
                  </a:cubicBezTo>
                  <a:cubicBezTo>
                    <a:pt x="165" y="52"/>
                    <a:pt x="156" y="24"/>
                    <a:pt x="134" y="12"/>
                  </a:cubicBezTo>
                  <a:cubicBezTo>
                    <a:pt x="111" y="0"/>
                    <a:pt x="83" y="9"/>
                    <a:pt x="71" y="31"/>
                  </a:cubicBezTo>
                  <a:cubicBezTo>
                    <a:pt x="25" y="118"/>
                    <a:pt x="0" y="216"/>
                    <a:pt x="0" y="315"/>
                  </a:cubicBezTo>
                  <a:cubicBezTo>
                    <a:pt x="0" y="431"/>
                    <a:pt x="33" y="544"/>
                    <a:pt x="96" y="641"/>
                  </a:cubicBezTo>
                  <a:cubicBezTo>
                    <a:pt x="157" y="736"/>
                    <a:pt x="242" y="812"/>
                    <a:pt x="343" y="860"/>
                  </a:cubicBezTo>
                  <a:cubicBezTo>
                    <a:pt x="350" y="863"/>
                    <a:pt x="357" y="865"/>
                    <a:pt x="363" y="865"/>
                  </a:cubicBezTo>
                  <a:cubicBezTo>
                    <a:pt x="381" y="865"/>
                    <a:pt x="397" y="855"/>
                    <a:pt x="405" y="838"/>
                  </a:cubicBezTo>
                  <a:cubicBezTo>
                    <a:pt x="417" y="815"/>
                    <a:pt x="407" y="787"/>
                    <a:pt x="384" y="77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34" name="Freeform 9">
              <a:extLst>
                <a:ext uri="{FF2B5EF4-FFF2-40B4-BE49-F238E27FC236}">
                  <a16:creationId xmlns:a16="http://schemas.microsoft.com/office/drawing/2014/main" id="{8B0EC39A-3E88-465A-8997-D7A50574FDA9}"/>
                </a:ext>
              </a:extLst>
            </p:cNvPr>
            <p:cNvSpPr>
              <a:spLocks/>
            </p:cNvSpPr>
            <p:nvPr/>
          </p:nvSpPr>
          <p:spPr bwMode="auto">
            <a:xfrm>
              <a:off x="2376488" y="6026150"/>
              <a:ext cx="61912" cy="58738"/>
            </a:xfrm>
            <a:custGeom>
              <a:avLst/>
              <a:gdLst>
                <a:gd name="T0" fmla="*/ 49 w 96"/>
                <a:gd name="T1" fmla="*/ 0 h 93"/>
                <a:gd name="T2" fmla="*/ 47 w 96"/>
                <a:gd name="T3" fmla="*/ 0 h 93"/>
                <a:gd name="T4" fmla="*/ 0 w 96"/>
                <a:gd name="T5" fmla="*/ 46 h 93"/>
                <a:gd name="T6" fmla="*/ 46 w 96"/>
                <a:gd name="T7" fmla="*/ 93 h 93"/>
                <a:gd name="T8" fmla="*/ 49 w 96"/>
                <a:gd name="T9" fmla="*/ 93 h 93"/>
                <a:gd name="T10" fmla="*/ 96 w 96"/>
                <a:gd name="T11" fmla="*/ 46 h 93"/>
                <a:gd name="T12" fmla="*/ 49 w 96"/>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6" h="93">
                  <a:moveTo>
                    <a:pt x="49" y="0"/>
                  </a:moveTo>
                  <a:cubicBezTo>
                    <a:pt x="47" y="0"/>
                    <a:pt x="47" y="0"/>
                    <a:pt x="47" y="0"/>
                  </a:cubicBezTo>
                  <a:cubicBezTo>
                    <a:pt x="21" y="0"/>
                    <a:pt x="0" y="20"/>
                    <a:pt x="0" y="46"/>
                  </a:cubicBezTo>
                  <a:cubicBezTo>
                    <a:pt x="0" y="72"/>
                    <a:pt x="20" y="92"/>
                    <a:pt x="46" y="93"/>
                  </a:cubicBezTo>
                  <a:cubicBezTo>
                    <a:pt x="49" y="93"/>
                    <a:pt x="49" y="93"/>
                    <a:pt x="49" y="93"/>
                  </a:cubicBezTo>
                  <a:cubicBezTo>
                    <a:pt x="75" y="93"/>
                    <a:pt x="96" y="72"/>
                    <a:pt x="96" y="46"/>
                  </a:cubicBezTo>
                  <a:cubicBezTo>
                    <a:pt x="96" y="20"/>
                    <a:pt x="75" y="0"/>
                    <a:pt x="4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35" name="Freeform 10">
              <a:extLst>
                <a:ext uri="{FF2B5EF4-FFF2-40B4-BE49-F238E27FC236}">
                  <a16:creationId xmlns:a16="http://schemas.microsoft.com/office/drawing/2014/main" id="{DFBEF215-D8C3-4890-88EB-22128AB6BBFF}"/>
                </a:ext>
              </a:extLst>
            </p:cNvPr>
            <p:cNvSpPr>
              <a:spLocks noEditPoints="1"/>
            </p:cNvSpPr>
            <p:nvPr/>
          </p:nvSpPr>
          <p:spPr bwMode="auto">
            <a:xfrm>
              <a:off x="1430338" y="4692650"/>
              <a:ext cx="1531937" cy="1512888"/>
            </a:xfrm>
            <a:custGeom>
              <a:avLst/>
              <a:gdLst>
                <a:gd name="T0" fmla="*/ 1781 w 2382"/>
                <a:gd name="T1" fmla="*/ 763 h 2354"/>
                <a:gd name="T2" fmla="*/ 2116 w 2382"/>
                <a:gd name="T3" fmla="*/ 549 h 2354"/>
                <a:gd name="T4" fmla="*/ 1530 w 2382"/>
                <a:gd name="T5" fmla="*/ 335 h 2354"/>
                <a:gd name="T6" fmla="*/ 1354 w 2382"/>
                <a:gd name="T7" fmla="*/ 0 h 2354"/>
                <a:gd name="T8" fmla="*/ 0 w 2382"/>
                <a:gd name="T9" fmla="*/ 214 h 2354"/>
                <a:gd name="T10" fmla="*/ 587 w 2382"/>
                <a:gd name="T11" fmla="*/ 428 h 2354"/>
                <a:gd name="T12" fmla="*/ 587 w 2382"/>
                <a:gd name="T13" fmla="*/ 670 h 2354"/>
                <a:gd name="T14" fmla="*/ 252 w 2382"/>
                <a:gd name="T15" fmla="*/ 884 h 2354"/>
                <a:gd name="T16" fmla="*/ 252 w 2382"/>
                <a:gd name="T17" fmla="*/ 1219 h 2354"/>
                <a:gd name="T18" fmla="*/ 252 w 2382"/>
                <a:gd name="T19" fmla="*/ 1554 h 2354"/>
                <a:gd name="T20" fmla="*/ 252 w 2382"/>
                <a:gd name="T21" fmla="*/ 1889 h 2354"/>
                <a:gd name="T22" fmla="*/ 1014 w 2382"/>
                <a:gd name="T23" fmla="*/ 2102 h 2354"/>
                <a:gd name="T24" fmla="*/ 2382 w 2382"/>
                <a:gd name="T25" fmla="*/ 1563 h 2354"/>
                <a:gd name="T26" fmla="*/ 1903 w 2382"/>
                <a:gd name="T27" fmla="*/ 428 h 2354"/>
                <a:gd name="T28" fmla="*/ 1903 w 2382"/>
                <a:gd name="T29" fmla="*/ 670 h 2354"/>
                <a:gd name="T30" fmla="*/ 763 w 2382"/>
                <a:gd name="T31" fmla="*/ 670 h 2354"/>
                <a:gd name="T32" fmla="*/ 763 w 2382"/>
                <a:gd name="T33" fmla="*/ 428 h 2354"/>
                <a:gd name="T34" fmla="*/ 214 w 2382"/>
                <a:gd name="T35" fmla="*/ 335 h 2354"/>
                <a:gd name="T36" fmla="*/ 214 w 2382"/>
                <a:gd name="T37" fmla="*/ 93 h 2354"/>
                <a:gd name="T38" fmla="*/ 1475 w 2382"/>
                <a:gd name="T39" fmla="*/ 214 h 2354"/>
                <a:gd name="T40" fmla="*/ 214 w 2382"/>
                <a:gd name="T41" fmla="*/ 335 h 2354"/>
                <a:gd name="T42" fmla="*/ 1605 w 2382"/>
                <a:gd name="T43" fmla="*/ 763 h 2354"/>
                <a:gd name="T44" fmla="*/ 1591 w 2382"/>
                <a:gd name="T45" fmla="*/ 772 h 2354"/>
                <a:gd name="T46" fmla="*/ 466 w 2382"/>
                <a:gd name="T47" fmla="*/ 1005 h 2354"/>
                <a:gd name="T48" fmla="*/ 466 w 2382"/>
                <a:gd name="T49" fmla="*/ 763 h 2354"/>
                <a:gd name="T50" fmla="*/ 952 w 2382"/>
                <a:gd name="T51" fmla="*/ 1098 h 2354"/>
                <a:gd name="T52" fmla="*/ 466 w 2382"/>
                <a:gd name="T53" fmla="*/ 1340 h 2354"/>
                <a:gd name="T54" fmla="*/ 466 w 2382"/>
                <a:gd name="T55" fmla="*/ 1098 h 2354"/>
                <a:gd name="T56" fmla="*/ 811 w 2382"/>
                <a:gd name="T57" fmla="*/ 1433 h 2354"/>
                <a:gd name="T58" fmla="*/ 808 w 2382"/>
                <a:gd name="T59" fmla="*/ 1675 h 2354"/>
                <a:gd name="T60" fmla="*/ 345 w 2382"/>
                <a:gd name="T61" fmla="*/ 1554 h 2354"/>
                <a:gd name="T62" fmla="*/ 466 w 2382"/>
                <a:gd name="T63" fmla="*/ 2009 h 2354"/>
                <a:gd name="T64" fmla="*/ 466 w 2382"/>
                <a:gd name="T65" fmla="*/ 1768 h 2354"/>
                <a:gd name="T66" fmla="*/ 939 w 2382"/>
                <a:gd name="T67" fmla="*/ 2009 h 2354"/>
                <a:gd name="T68" fmla="*/ 1591 w 2382"/>
                <a:gd name="T69" fmla="*/ 2261 h 2354"/>
                <a:gd name="T70" fmla="*/ 1591 w 2382"/>
                <a:gd name="T71" fmla="*/ 865 h 2354"/>
                <a:gd name="T72" fmla="*/ 1591 w 2382"/>
                <a:gd name="T73" fmla="*/ 226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2" h="2354">
                  <a:moveTo>
                    <a:pt x="1802" y="801"/>
                  </a:moveTo>
                  <a:cubicBezTo>
                    <a:pt x="1796" y="788"/>
                    <a:pt x="1790" y="775"/>
                    <a:pt x="1781" y="763"/>
                  </a:cubicBezTo>
                  <a:cubicBezTo>
                    <a:pt x="1903" y="763"/>
                    <a:pt x="1903" y="763"/>
                    <a:pt x="1903" y="763"/>
                  </a:cubicBezTo>
                  <a:cubicBezTo>
                    <a:pt x="2021" y="763"/>
                    <a:pt x="2116" y="667"/>
                    <a:pt x="2116" y="549"/>
                  </a:cubicBezTo>
                  <a:cubicBezTo>
                    <a:pt x="2116" y="431"/>
                    <a:pt x="2021" y="335"/>
                    <a:pt x="1903" y="335"/>
                  </a:cubicBezTo>
                  <a:cubicBezTo>
                    <a:pt x="1530" y="335"/>
                    <a:pt x="1530" y="335"/>
                    <a:pt x="1530" y="335"/>
                  </a:cubicBezTo>
                  <a:cubicBezTo>
                    <a:pt x="1554" y="301"/>
                    <a:pt x="1568" y="259"/>
                    <a:pt x="1568" y="214"/>
                  </a:cubicBezTo>
                  <a:cubicBezTo>
                    <a:pt x="1568" y="96"/>
                    <a:pt x="1472" y="0"/>
                    <a:pt x="1354" y="0"/>
                  </a:cubicBezTo>
                  <a:cubicBezTo>
                    <a:pt x="214" y="0"/>
                    <a:pt x="214" y="0"/>
                    <a:pt x="214" y="0"/>
                  </a:cubicBezTo>
                  <a:cubicBezTo>
                    <a:pt x="96" y="0"/>
                    <a:pt x="0" y="96"/>
                    <a:pt x="0" y="214"/>
                  </a:cubicBezTo>
                  <a:cubicBezTo>
                    <a:pt x="0" y="332"/>
                    <a:pt x="96" y="428"/>
                    <a:pt x="214" y="428"/>
                  </a:cubicBezTo>
                  <a:cubicBezTo>
                    <a:pt x="587" y="428"/>
                    <a:pt x="587" y="428"/>
                    <a:pt x="587" y="428"/>
                  </a:cubicBezTo>
                  <a:cubicBezTo>
                    <a:pt x="563" y="463"/>
                    <a:pt x="549" y="504"/>
                    <a:pt x="549" y="549"/>
                  </a:cubicBezTo>
                  <a:cubicBezTo>
                    <a:pt x="549" y="594"/>
                    <a:pt x="563" y="636"/>
                    <a:pt x="587" y="670"/>
                  </a:cubicBezTo>
                  <a:cubicBezTo>
                    <a:pt x="466" y="670"/>
                    <a:pt x="466" y="670"/>
                    <a:pt x="466" y="670"/>
                  </a:cubicBezTo>
                  <a:cubicBezTo>
                    <a:pt x="348" y="670"/>
                    <a:pt x="252" y="766"/>
                    <a:pt x="252" y="884"/>
                  </a:cubicBezTo>
                  <a:cubicBezTo>
                    <a:pt x="252" y="952"/>
                    <a:pt x="283" y="1012"/>
                    <a:pt x="333" y="1051"/>
                  </a:cubicBezTo>
                  <a:cubicBezTo>
                    <a:pt x="283" y="1091"/>
                    <a:pt x="252" y="1151"/>
                    <a:pt x="252" y="1219"/>
                  </a:cubicBezTo>
                  <a:cubicBezTo>
                    <a:pt x="252" y="1287"/>
                    <a:pt x="283" y="1347"/>
                    <a:pt x="333" y="1386"/>
                  </a:cubicBezTo>
                  <a:cubicBezTo>
                    <a:pt x="283" y="1425"/>
                    <a:pt x="252" y="1486"/>
                    <a:pt x="252" y="1554"/>
                  </a:cubicBezTo>
                  <a:cubicBezTo>
                    <a:pt x="252" y="1621"/>
                    <a:pt x="283" y="1682"/>
                    <a:pt x="333" y="1721"/>
                  </a:cubicBezTo>
                  <a:cubicBezTo>
                    <a:pt x="283" y="1760"/>
                    <a:pt x="252" y="1821"/>
                    <a:pt x="252" y="1889"/>
                  </a:cubicBezTo>
                  <a:cubicBezTo>
                    <a:pt x="252" y="2006"/>
                    <a:pt x="348" y="2102"/>
                    <a:pt x="466" y="2102"/>
                  </a:cubicBezTo>
                  <a:cubicBezTo>
                    <a:pt x="1014" y="2102"/>
                    <a:pt x="1014" y="2102"/>
                    <a:pt x="1014" y="2102"/>
                  </a:cubicBezTo>
                  <a:cubicBezTo>
                    <a:pt x="1158" y="2257"/>
                    <a:pt x="1363" y="2354"/>
                    <a:pt x="1591" y="2354"/>
                  </a:cubicBezTo>
                  <a:cubicBezTo>
                    <a:pt x="2027" y="2354"/>
                    <a:pt x="2382" y="1999"/>
                    <a:pt x="2382" y="1563"/>
                  </a:cubicBezTo>
                  <a:cubicBezTo>
                    <a:pt x="2382" y="1200"/>
                    <a:pt x="2136" y="894"/>
                    <a:pt x="1802" y="801"/>
                  </a:cubicBezTo>
                  <a:close/>
                  <a:moveTo>
                    <a:pt x="1903" y="428"/>
                  </a:moveTo>
                  <a:cubicBezTo>
                    <a:pt x="1969" y="428"/>
                    <a:pt x="2023" y="482"/>
                    <a:pt x="2023" y="549"/>
                  </a:cubicBezTo>
                  <a:cubicBezTo>
                    <a:pt x="2023" y="616"/>
                    <a:pt x="1969" y="670"/>
                    <a:pt x="1903" y="670"/>
                  </a:cubicBezTo>
                  <a:cubicBezTo>
                    <a:pt x="1605" y="670"/>
                    <a:pt x="1605" y="670"/>
                    <a:pt x="1605" y="670"/>
                  </a:cubicBezTo>
                  <a:cubicBezTo>
                    <a:pt x="763" y="670"/>
                    <a:pt x="763" y="670"/>
                    <a:pt x="763" y="670"/>
                  </a:cubicBezTo>
                  <a:cubicBezTo>
                    <a:pt x="696" y="670"/>
                    <a:pt x="642" y="616"/>
                    <a:pt x="642" y="549"/>
                  </a:cubicBezTo>
                  <a:cubicBezTo>
                    <a:pt x="642" y="482"/>
                    <a:pt x="696" y="428"/>
                    <a:pt x="763" y="428"/>
                  </a:cubicBezTo>
                  <a:lnTo>
                    <a:pt x="1903" y="428"/>
                  </a:lnTo>
                  <a:close/>
                  <a:moveTo>
                    <a:pt x="214" y="335"/>
                  </a:moveTo>
                  <a:cubicBezTo>
                    <a:pt x="148" y="335"/>
                    <a:pt x="93" y="281"/>
                    <a:pt x="93" y="214"/>
                  </a:cubicBezTo>
                  <a:cubicBezTo>
                    <a:pt x="93" y="148"/>
                    <a:pt x="148" y="93"/>
                    <a:pt x="214" y="93"/>
                  </a:cubicBezTo>
                  <a:cubicBezTo>
                    <a:pt x="1354" y="93"/>
                    <a:pt x="1354" y="93"/>
                    <a:pt x="1354" y="93"/>
                  </a:cubicBezTo>
                  <a:cubicBezTo>
                    <a:pt x="1420" y="93"/>
                    <a:pt x="1475" y="148"/>
                    <a:pt x="1475" y="214"/>
                  </a:cubicBezTo>
                  <a:cubicBezTo>
                    <a:pt x="1475" y="281"/>
                    <a:pt x="1420" y="335"/>
                    <a:pt x="1354" y="335"/>
                  </a:cubicBezTo>
                  <a:lnTo>
                    <a:pt x="214" y="335"/>
                  </a:lnTo>
                  <a:close/>
                  <a:moveTo>
                    <a:pt x="466" y="763"/>
                  </a:moveTo>
                  <a:cubicBezTo>
                    <a:pt x="1605" y="763"/>
                    <a:pt x="1605" y="763"/>
                    <a:pt x="1605" y="763"/>
                  </a:cubicBezTo>
                  <a:cubicBezTo>
                    <a:pt x="1624" y="763"/>
                    <a:pt x="1642" y="767"/>
                    <a:pt x="1658" y="775"/>
                  </a:cubicBezTo>
                  <a:cubicBezTo>
                    <a:pt x="1636" y="773"/>
                    <a:pt x="1613" y="772"/>
                    <a:pt x="1591" y="772"/>
                  </a:cubicBezTo>
                  <a:cubicBezTo>
                    <a:pt x="1373" y="772"/>
                    <a:pt x="1175" y="861"/>
                    <a:pt x="1031" y="1005"/>
                  </a:cubicBezTo>
                  <a:cubicBezTo>
                    <a:pt x="466" y="1005"/>
                    <a:pt x="466" y="1005"/>
                    <a:pt x="466" y="1005"/>
                  </a:cubicBezTo>
                  <a:cubicBezTo>
                    <a:pt x="399" y="1005"/>
                    <a:pt x="345" y="951"/>
                    <a:pt x="345" y="884"/>
                  </a:cubicBezTo>
                  <a:cubicBezTo>
                    <a:pt x="345" y="817"/>
                    <a:pt x="399" y="763"/>
                    <a:pt x="466" y="763"/>
                  </a:cubicBezTo>
                  <a:close/>
                  <a:moveTo>
                    <a:pt x="466" y="1098"/>
                  </a:moveTo>
                  <a:cubicBezTo>
                    <a:pt x="952" y="1098"/>
                    <a:pt x="952" y="1098"/>
                    <a:pt x="952" y="1098"/>
                  </a:cubicBezTo>
                  <a:cubicBezTo>
                    <a:pt x="899" y="1170"/>
                    <a:pt x="858" y="1252"/>
                    <a:pt x="832" y="1340"/>
                  </a:cubicBezTo>
                  <a:cubicBezTo>
                    <a:pt x="466" y="1340"/>
                    <a:pt x="466" y="1340"/>
                    <a:pt x="466" y="1340"/>
                  </a:cubicBezTo>
                  <a:cubicBezTo>
                    <a:pt x="399" y="1340"/>
                    <a:pt x="345" y="1286"/>
                    <a:pt x="345" y="1219"/>
                  </a:cubicBezTo>
                  <a:cubicBezTo>
                    <a:pt x="345" y="1152"/>
                    <a:pt x="399" y="1098"/>
                    <a:pt x="466" y="1098"/>
                  </a:cubicBezTo>
                  <a:close/>
                  <a:moveTo>
                    <a:pt x="466" y="1433"/>
                  </a:moveTo>
                  <a:cubicBezTo>
                    <a:pt x="811" y="1433"/>
                    <a:pt x="811" y="1433"/>
                    <a:pt x="811" y="1433"/>
                  </a:cubicBezTo>
                  <a:cubicBezTo>
                    <a:pt x="804" y="1475"/>
                    <a:pt x="800" y="1519"/>
                    <a:pt x="800" y="1563"/>
                  </a:cubicBezTo>
                  <a:cubicBezTo>
                    <a:pt x="800" y="1601"/>
                    <a:pt x="803" y="1638"/>
                    <a:pt x="808" y="1675"/>
                  </a:cubicBezTo>
                  <a:cubicBezTo>
                    <a:pt x="466" y="1675"/>
                    <a:pt x="466" y="1675"/>
                    <a:pt x="466" y="1675"/>
                  </a:cubicBezTo>
                  <a:cubicBezTo>
                    <a:pt x="399" y="1675"/>
                    <a:pt x="345" y="1620"/>
                    <a:pt x="345" y="1554"/>
                  </a:cubicBezTo>
                  <a:cubicBezTo>
                    <a:pt x="345" y="1487"/>
                    <a:pt x="399" y="1433"/>
                    <a:pt x="466" y="1433"/>
                  </a:cubicBezTo>
                  <a:close/>
                  <a:moveTo>
                    <a:pt x="466" y="2009"/>
                  </a:moveTo>
                  <a:cubicBezTo>
                    <a:pt x="399" y="2009"/>
                    <a:pt x="345" y="1955"/>
                    <a:pt x="345" y="1889"/>
                  </a:cubicBezTo>
                  <a:cubicBezTo>
                    <a:pt x="345" y="1822"/>
                    <a:pt x="399" y="1768"/>
                    <a:pt x="466" y="1768"/>
                  </a:cubicBezTo>
                  <a:cubicBezTo>
                    <a:pt x="827" y="1768"/>
                    <a:pt x="827" y="1768"/>
                    <a:pt x="827" y="1768"/>
                  </a:cubicBezTo>
                  <a:cubicBezTo>
                    <a:pt x="851" y="1855"/>
                    <a:pt x="889" y="1937"/>
                    <a:pt x="939" y="2009"/>
                  </a:cubicBezTo>
                  <a:lnTo>
                    <a:pt x="466" y="2009"/>
                  </a:lnTo>
                  <a:close/>
                  <a:moveTo>
                    <a:pt x="1591" y="2261"/>
                  </a:moveTo>
                  <a:cubicBezTo>
                    <a:pt x="1206" y="2261"/>
                    <a:pt x="893" y="1948"/>
                    <a:pt x="893" y="1563"/>
                  </a:cubicBezTo>
                  <a:cubicBezTo>
                    <a:pt x="893" y="1178"/>
                    <a:pt x="1206" y="865"/>
                    <a:pt x="1591" y="865"/>
                  </a:cubicBezTo>
                  <a:cubicBezTo>
                    <a:pt x="1976" y="865"/>
                    <a:pt x="2289" y="1178"/>
                    <a:pt x="2289" y="1563"/>
                  </a:cubicBezTo>
                  <a:cubicBezTo>
                    <a:pt x="2289" y="1948"/>
                    <a:pt x="1976" y="2261"/>
                    <a:pt x="1591" y="226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grpSp>
        <p:nvGrpSpPr>
          <p:cNvPr id="58" name="Group 57">
            <a:extLst>
              <a:ext uri="{FF2B5EF4-FFF2-40B4-BE49-F238E27FC236}">
                <a16:creationId xmlns:a16="http://schemas.microsoft.com/office/drawing/2014/main" id="{AA9FCB91-4638-48A1-BCC3-D35FEB6AB2B4}"/>
              </a:ext>
            </a:extLst>
          </p:cNvPr>
          <p:cNvGrpSpPr/>
          <p:nvPr/>
        </p:nvGrpSpPr>
        <p:grpSpPr>
          <a:xfrm>
            <a:off x="149794" y="2818320"/>
            <a:ext cx="666672" cy="591630"/>
            <a:chOff x="3292475" y="4681538"/>
            <a:chExt cx="973138" cy="863600"/>
          </a:xfrm>
          <a:solidFill>
            <a:schemeClr val="accent1"/>
          </a:solidFill>
        </p:grpSpPr>
        <p:sp>
          <p:nvSpPr>
            <p:cNvPr id="47" name="Freeform 14">
              <a:extLst>
                <a:ext uri="{FF2B5EF4-FFF2-40B4-BE49-F238E27FC236}">
                  <a16:creationId xmlns:a16="http://schemas.microsoft.com/office/drawing/2014/main" id="{E586CAF7-D7D2-4ED8-8339-5AF7E415FB61}"/>
                </a:ext>
              </a:extLst>
            </p:cNvPr>
            <p:cNvSpPr>
              <a:spLocks/>
            </p:cNvSpPr>
            <p:nvPr/>
          </p:nvSpPr>
          <p:spPr bwMode="auto">
            <a:xfrm>
              <a:off x="3846513" y="4997451"/>
              <a:ext cx="38100" cy="39688"/>
            </a:xfrm>
            <a:custGeom>
              <a:avLst/>
              <a:gdLst>
                <a:gd name="T0" fmla="*/ 46 w 93"/>
                <a:gd name="T1" fmla="*/ 0 h 94"/>
                <a:gd name="T2" fmla="*/ 0 w 93"/>
                <a:gd name="T3" fmla="*/ 47 h 94"/>
                <a:gd name="T4" fmla="*/ 0 w 93"/>
                <a:gd name="T5" fmla="*/ 47 h 94"/>
                <a:gd name="T6" fmla="*/ 46 w 93"/>
                <a:gd name="T7" fmla="*/ 94 h 94"/>
                <a:gd name="T8" fmla="*/ 93 w 93"/>
                <a:gd name="T9" fmla="*/ 47 h 94"/>
                <a:gd name="T10" fmla="*/ 93 w 93"/>
                <a:gd name="T11" fmla="*/ 47 h 94"/>
                <a:gd name="T12" fmla="*/ 46 w 93"/>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46" y="0"/>
                  </a:moveTo>
                  <a:cubicBezTo>
                    <a:pt x="21" y="0"/>
                    <a:pt x="0" y="21"/>
                    <a:pt x="0" y="47"/>
                  </a:cubicBezTo>
                  <a:cubicBezTo>
                    <a:pt x="0" y="47"/>
                    <a:pt x="0" y="47"/>
                    <a:pt x="0" y="47"/>
                  </a:cubicBezTo>
                  <a:cubicBezTo>
                    <a:pt x="0" y="73"/>
                    <a:pt x="21" y="94"/>
                    <a:pt x="46" y="94"/>
                  </a:cubicBezTo>
                  <a:cubicBezTo>
                    <a:pt x="72" y="94"/>
                    <a:pt x="93" y="73"/>
                    <a:pt x="93" y="47"/>
                  </a:cubicBezTo>
                  <a:cubicBezTo>
                    <a:pt x="93" y="47"/>
                    <a:pt x="93" y="47"/>
                    <a:pt x="93" y="47"/>
                  </a:cubicBezTo>
                  <a:cubicBezTo>
                    <a:pt x="93" y="21"/>
                    <a:pt x="72" y="0"/>
                    <a:pt x="4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8" name="Freeform 15">
              <a:extLst>
                <a:ext uri="{FF2B5EF4-FFF2-40B4-BE49-F238E27FC236}">
                  <a16:creationId xmlns:a16="http://schemas.microsoft.com/office/drawing/2014/main" id="{A1657C84-002C-486E-9C9E-C673461098F4}"/>
                </a:ext>
              </a:extLst>
            </p:cNvPr>
            <p:cNvSpPr>
              <a:spLocks noEditPoints="1"/>
            </p:cNvSpPr>
            <p:nvPr/>
          </p:nvSpPr>
          <p:spPr bwMode="auto">
            <a:xfrm>
              <a:off x="3292475" y="4906963"/>
              <a:ext cx="747713" cy="638175"/>
            </a:xfrm>
            <a:custGeom>
              <a:avLst/>
              <a:gdLst>
                <a:gd name="T0" fmla="*/ 1670 w 1832"/>
                <a:gd name="T1" fmla="*/ 428 h 1564"/>
                <a:gd name="T2" fmla="*/ 1670 w 1832"/>
                <a:gd name="T3" fmla="*/ 49 h 1564"/>
                <a:gd name="T4" fmla="*/ 1651 w 1832"/>
                <a:gd name="T5" fmla="*/ 12 h 1564"/>
                <a:gd name="T6" fmla="*/ 1610 w 1832"/>
                <a:gd name="T7" fmla="*/ 5 h 1564"/>
                <a:gd name="T8" fmla="*/ 574 w 1832"/>
                <a:gd name="T9" fmla="*/ 322 h 1564"/>
                <a:gd name="T10" fmla="*/ 309 w 1832"/>
                <a:gd name="T11" fmla="*/ 322 h 1564"/>
                <a:gd name="T12" fmla="*/ 0 w 1832"/>
                <a:gd name="T13" fmla="*/ 631 h 1564"/>
                <a:gd name="T14" fmla="*/ 282 w 1832"/>
                <a:gd name="T15" fmla="*/ 938 h 1564"/>
                <a:gd name="T16" fmla="*/ 384 w 1832"/>
                <a:gd name="T17" fmla="*/ 1426 h 1564"/>
                <a:gd name="T18" fmla="*/ 554 w 1832"/>
                <a:gd name="T19" fmla="*/ 1564 h 1564"/>
                <a:gd name="T20" fmla="*/ 689 w 1832"/>
                <a:gd name="T21" fmla="*/ 1500 h 1564"/>
                <a:gd name="T22" fmla="*/ 724 w 1832"/>
                <a:gd name="T23" fmla="*/ 1355 h 1564"/>
                <a:gd name="T24" fmla="*/ 702 w 1832"/>
                <a:gd name="T25" fmla="*/ 1248 h 1564"/>
                <a:gd name="T26" fmla="*/ 895 w 1832"/>
                <a:gd name="T27" fmla="*/ 1038 h 1564"/>
                <a:gd name="T28" fmla="*/ 1610 w 1832"/>
                <a:gd name="T29" fmla="*/ 1257 h 1564"/>
                <a:gd name="T30" fmla="*/ 1624 w 1832"/>
                <a:gd name="T31" fmla="*/ 1259 h 1564"/>
                <a:gd name="T32" fmla="*/ 1651 w 1832"/>
                <a:gd name="T33" fmla="*/ 1250 h 1564"/>
                <a:gd name="T34" fmla="*/ 1670 w 1832"/>
                <a:gd name="T35" fmla="*/ 1213 h 1564"/>
                <a:gd name="T36" fmla="*/ 1670 w 1832"/>
                <a:gd name="T37" fmla="*/ 833 h 1564"/>
                <a:gd name="T38" fmla="*/ 1832 w 1832"/>
                <a:gd name="T39" fmla="*/ 631 h 1564"/>
                <a:gd name="T40" fmla="*/ 1670 w 1832"/>
                <a:gd name="T41" fmla="*/ 428 h 1564"/>
                <a:gd name="T42" fmla="*/ 309 w 1832"/>
                <a:gd name="T43" fmla="*/ 847 h 1564"/>
                <a:gd name="T44" fmla="*/ 93 w 1832"/>
                <a:gd name="T45" fmla="*/ 631 h 1564"/>
                <a:gd name="T46" fmla="*/ 309 w 1832"/>
                <a:gd name="T47" fmla="*/ 414 h 1564"/>
                <a:gd name="T48" fmla="*/ 534 w 1832"/>
                <a:gd name="T49" fmla="*/ 414 h 1564"/>
                <a:gd name="T50" fmla="*/ 534 w 1832"/>
                <a:gd name="T51" fmla="*/ 847 h 1564"/>
                <a:gd name="T52" fmla="*/ 320 w 1832"/>
                <a:gd name="T53" fmla="*/ 847 h 1564"/>
                <a:gd name="T54" fmla="*/ 309 w 1832"/>
                <a:gd name="T55" fmla="*/ 847 h 1564"/>
                <a:gd name="T56" fmla="*/ 617 w 1832"/>
                <a:gd name="T57" fmla="*/ 1442 h 1564"/>
                <a:gd name="T58" fmla="*/ 554 w 1832"/>
                <a:gd name="T59" fmla="*/ 1472 h 1564"/>
                <a:gd name="T60" fmla="*/ 474 w 1832"/>
                <a:gd name="T61" fmla="*/ 1407 h 1564"/>
                <a:gd name="T62" fmla="*/ 377 w 1832"/>
                <a:gd name="T63" fmla="*/ 940 h 1564"/>
                <a:gd name="T64" fmla="*/ 543 w 1832"/>
                <a:gd name="T65" fmla="*/ 940 h 1564"/>
                <a:gd name="T66" fmla="*/ 602 w 1832"/>
                <a:gd name="T67" fmla="*/ 1223 h 1564"/>
                <a:gd name="T68" fmla="*/ 602 w 1832"/>
                <a:gd name="T69" fmla="*/ 1223 h 1564"/>
                <a:gd name="T70" fmla="*/ 634 w 1832"/>
                <a:gd name="T71" fmla="*/ 1374 h 1564"/>
                <a:gd name="T72" fmla="*/ 617 w 1832"/>
                <a:gd name="T73" fmla="*/ 1442 h 1564"/>
                <a:gd name="T74" fmla="*/ 683 w 1832"/>
                <a:gd name="T75" fmla="*/ 1157 h 1564"/>
                <a:gd name="T76" fmla="*/ 642 w 1832"/>
                <a:gd name="T77" fmla="*/ 960 h 1564"/>
                <a:gd name="T78" fmla="*/ 806 w 1832"/>
                <a:gd name="T79" fmla="*/ 1011 h 1564"/>
                <a:gd name="T80" fmla="*/ 683 w 1832"/>
                <a:gd name="T81" fmla="*/ 1157 h 1564"/>
                <a:gd name="T82" fmla="*/ 1577 w 1832"/>
                <a:gd name="T83" fmla="*/ 1150 h 1564"/>
                <a:gd name="T84" fmla="*/ 1577 w 1832"/>
                <a:gd name="T85" fmla="*/ 1150 h 1564"/>
                <a:gd name="T86" fmla="*/ 1450 w 1832"/>
                <a:gd name="T87" fmla="*/ 1111 h 1564"/>
                <a:gd name="T88" fmla="*/ 1450 w 1832"/>
                <a:gd name="T89" fmla="*/ 456 h 1564"/>
                <a:gd name="T90" fmla="*/ 1403 w 1832"/>
                <a:gd name="T91" fmla="*/ 410 h 1564"/>
                <a:gd name="T92" fmla="*/ 1357 w 1832"/>
                <a:gd name="T93" fmla="*/ 456 h 1564"/>
                <a:gd name="T94" fmla="*/ 1357 w 1832"/>
                <a:gd name="T95" fmla="*/ 1083 h 1564"/>
                <a:gd name="T96" fmla="*/ 876 w 1832"/>
                <a:gd name="T97" fmla="*/ 935 h 1564"/>
                <a:gd name="T98" fmla="*/ 861 w 1832"/>
                <a:gd name="T99" fmla="*/ 931 h 1564"/>
                <a:gd name="T100" fmla="*/ 627 w 1832"/>
                <a:gd name="T101" fmla="*/ 859 h 1564"/>
                <a:gd name="T102" fmla="*/ 627 w 1832"/>
                <a:gd name="T103" fmla="*/ 402 h 1564"/>
                <a:gd name="T104" fmla="*/ 1578 w 1832"/>
                <a:gd name="T105" fmla="*/ 111 h 1564"/>
                <a:gd name="T106" fmla="*/ 1578 w 1832"/>
                <a:gd name="T107" fmla="*/ 1150 h 1564"/>
                <a:gd name="T108" fmla="*/ 1577 w 1832"/>
                <a:gd name="T109" fmla="*/ 1150 h 1564"/>
                <a:gd name="T110" fmla="*/ 1670 w 1832"/>
                <a:gd name="T111" fmla="*/ 737 h 1564"/>
                <a:gd name="T112" fmla="*/ 1670 w 1832"/>
                <a:gd name="T113" fmla="*/ 525 h 1564"/>
                <a:gd name="T114" fmla="*/ 1739 w 1832"/>
                <a:gd name="T115" fmla="*/ 631 h 1564"/>
                <a:gd name="T116" fmla="*/ 1670 w 1832"/>
                <a:gd name="T117" fmla="*/ 73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2" h="1564">
                  <a:moveTo>
                    <a:pt x="1670" y="428"/>
                  </a:moveTo>
                  <a:cubicBezTo>
                    <a:pt x="1670" y="49"/>
                    <a:pt x="1670" y="49"/>
                    <a:pt x="1670" y="49"/>
                  </a:cubicBezTo>
                  <a:cubicBezTo>
                    <a:pt x="1670" y="34"/>
                    <a:pt x="1663" y="20"/>
                    <a:pt x="1651" y="12"/>
                  </a:cubicBezTo>
                  <a:cubicBezTo>
                    <a:pt x="1639" y="3"/>
                    <a:pt x="1624" y="0"/>
                    <a:pt x="1610" y="5"/>
                  </a:cubicBezTo>
                  <a:cubicBezTo>
                    <a:pt x="574" y="322"/>
                    <a:pt x="574" y="322"/>
                    <a:pt x="574" y="322"/>
                  </a:cubicBezTo>
                  <a:cubicBezTo>
                    <a:pt x="309" y="322"/>
                    <a:pt x="309" y="322"/>
                    <a:pt x="309" y="322"/>
                  </a:cubicBezTo>
                  <a:cubicBezTo>
                    <a:pt x="139" y="322"/>
                    <a:pt x="0" y="461"/>
                    <a:pt x="0" y="631"/>
                  </a:cubicBezTo>
                  <a:cubicBezTo>
                    <a:pt x="0" y="792"/>
                    <a:pt x="124" y="924"/>
                    <a:pt x="282" y="938"/>
                  </a:cubicBezTo>
                  <a:cubicBezTo>
                    <a:pt x="384" y="1426"/>
                    <a:pt x="384" y="1426"/>
                    <a:pt x="384" y="1426"/>
                  </a:cubicBezTo>
                  <a:cubicBezTo>
                    <a:pt x="400" y="1506"/>
                    <a:pt x="472" y="1564"/>
                    <a:pt x="554" y="1564"/>
                  </a:cubicBezTo>
                  <a:cubicBezTo>
                    <a:pt x="607" y="1564"/>
                    <a:pt x="656" y="1541"/>
                    <a:pt x="689" y="1500"/>
                  </a:cubicBezTo>
                  <a:cubicBezTo>
                    <a:pt x="722" y="1459"/>
                    <a:pt x="735" y="1406"/>
                    <a:pt x="724" y="1355"/>
                  </a:cubicBezTo>
                  <a:cubicBezTo>
                    <a:pt x="702" y="1248"/>
                    <a:pt x="702" y="1248"/>
                    <a:pt x="702" y="1248"/>
                  </a:cubicBezTo>
                  <a:cubicBezTo>
                    <a:pt x="799" y="1218"/>
                    <a:pt x="873" y="1137"/>
                    <a:pt x="895" y="1038"/>
                  </a:cubicBezTo>
                  <a:cubicBezTo>
                    <a:pt x="1610" y="1257"/>
                    <a:pt x="1610" y="1257"/>
                    <a:pt x="1610" y="1257"/>
                  </a:cubicBezTo>
                  <a:cubicBezTo>
                    <a:pt x="1615" y="1258"/>
                    <a:pt x="1619" y="1259"/>
                    <a:pt x="1624" y="1259"/>
                  </a:cubicBezTo>
                  <a:cubicBezTo>
                    <a:pt x="1633" y="1259"/>
                    <a:pt x="1643" y="1256"/>
                    <a:pt x="1651" y="1250"/>
                  </a:cubicBezTo>
                  <a:cubicBezTo>
                    <a:pt x="1663" y="1241"/>
                    <a:pt x="1670" y="1227"/>
                    <a:pt x="1670" y="1213"/>
                  </a:cubicBezTo>
                  <a:cubicBezTo>
                    <a:pt x="1670" y="833"/>
                    <a:pt x="1670" y="833"/>
                    <a:pt x="1670" y="833"/>
                  </a:cubicBezTo>
                  <a:cubicBezTo>
                    <a:pt x="1762" y="812"/>
                    <a:pt x="1832" y="730"/>
                    <a:pt x="1832" y="631"/>
                  </a:cubicBezTo>
                  <a:cubicBezTo>
                    <a:pt x="1832" y="532"/>
                    <a:pt x="1762" y="449"/>
                    <a:pt x="1670" y="428"/>
                  </a:cubicBezTo>
                  <a:close/>
                  <a:moveTo>
                    <a:pt x="309" y="847"/>
                  </a:moveTo>
                  <a:cubicBezTo>
                    <a:pt x="190" y="847"/>
                    <a:pt x="93" y="750"/>
                    <a:pt x="93" y="631"/>
                  </a:cubicBezTo>
                  <a:cubicBezTo>
                    <a:pt x="93" y="511"/>
                    <a:pt x="190" y="414"/>
                    <a:pt x="309" y="414"/>
                  </a:cubicBezTo>
                  <a:cubicBezTo>
                    <a:pt x="534" y="414"/>
                    <a:pt x="534" y="414"/>
                    <a:pt x="534" y="414"/>
                  </a:cubicBezTo>
                  <a:cubicBezTo>
                    <a:pt x="534" y="847"/>
                    <a:pt x="534" y="847"/>
                    <a:pt x="534" y="847"/>
                  </a:cubicBezTo>
                  <a:cubicBezTo>
                    <a:pt x="320" y="847"/>
                    <a:pt x="320" y="847"/>
                    <a:pt x="320" y="847"/>
                  </a:cubicBezTo>
                  <a:cubicBezTo>
                    <a:pt x="309" y="847"/>
                    <a:pt x="309" y="847"/>
                    <a:pt x="309" y="847"/>
                  </a:cubicBezTo>
                  <a:close/>
                  <a:moveTo>
                    <a:pt x="617" y="1442"/>
                  </a:moveTo>
                  <a:cubicBezTo>
                    <a:pt x="602" y="1461"/>
                    <a:pt x="579" y="1472"/>
                    <a:pt x="554" y="1472"/>
                  </a:cubicBezTo>
                  <a:cubicBezTo>
                    <a:pt x="516" y="1472"/>
                    <a:pt x="482" y="1445"/>
                    <a:pt x="474" y="1407"/>
                  </a:cubicBezTo>
                  <a:cubicBezTo>
                    <a:pt x="377" y="940"/>
                    <a:pt x="377" y="940"/>
                    <a:pt x="377" y="940"/>
                  </a:cubicBezTo>
                  <a:cubicBezTo>
                    <a:pt x="543" y="940"/>
                    <a:pt x="543" y="940"/>
                    <a:pt x="543" y="940"/>
                  </a:cubicBezTo>
                  <a:cubicBezTo>
                    <a:pt x="602" y="1223"/>
                    <a:pt x="602" y="1223"/>
                    <a:pt x="602" y="1223"/>
                  </a:cubicBezTo>
                  <a:cubicBezTo>
                    <a:pt x="602" y="1223"/>
                    <a:pt x="602" y="1223"/>
                    <a:pt x="602" y="1223"/>
                  </a:cubicBezTo>
                  <a:cubicBezTo>
                    <a:pt x="634" y="1374"/>
                    <a:pt x="634" y="1374"/>
                    <a:pt x="634" y="1374"/>
                  </a:cubicBezTo>
                  <a:cubicBezTo>
                    <a:pt x="639" y="1398"/>
                    <a:pt x="633" y="1423"/>
                    <a:pt x="617" y="1442"/>
                  </a:cubicBezTo>
                  <a:close/>
                  <a:moveTo>
                    <a:pt x="683" y="1157"/>
                  </a:moveTo>
                  <a:cubicBezTo>
                    <a:pt x="642" y="960"/>
                    <a:pt x="642" y="960"/>
                    <a:pt x="642" y="960"/>
                  </a:cubicBezTo>
                  <a:cubicBezTo>
                    <a:pt x="806" y="1011"/>
                    <a:pt x="806" y="1011"/>
                    <a:pt x="806" y="1011"/>
                  </a:cubicBezTo>
                  <a:cubicBezTo>
                    <a:pt x="794" y="1078"/>
                    <a:pt x="747" y="1134"/>
                    <a:pt x="683" y="1157"/>
                  </a:cubicBezTo>
                  <a:close/>
                  <a:moveTo>
                    <a:pt x="1577" y="1150"/>
                  </a:moveTo>
                  <a:cubicBezTo>
                    <a:pt x="1577" y="1150"/>
                    <a:pt x="1577" y="1150"/>
                    <a:pt x="1577" y="1150"/>
                  </a:cubicBezTo>
                  <a:cubicBezTo>
                    <a:pt x="1450" y="1111"/>
                    <a:pt x="1450" y="1111"/>
                    <a:pt x="1450" y="1111"/>
                  </a:cubicBezTo>
                  <a:cubicBezTo>
                    <a:pt x="1450" y="456"/>
                    <a:pt x="1450" y="456"/>
                    <a:pt x="1450" y="456"/>
                  </a:cubicBezTo>
                  <a:cubicBezTo>
                    <a:pt x="1450" y="431"/>
                    <a:pt x="1429" y="410"/>
                    <a:pt x="1403" y="410"/>
                  </a:cubicBezTo>
                  <a:cubicBezTo>
                    <a:pt x="1378" y="410"/>
                    <a:pt x="1357" y="431"/>
                    <a:pt x="1357" y="456"/>
                  </a:cubicBezTo>
                  <a:cubicBezTo>
                    <a:pt x="1357" y="1083"/>
                    <a:pt x="1357" y="1083"/>
                    <a:pt x="1357" y="1083"/>
                  </a:cubicBezTo>
                  <a:cubicBezTo>
                    <a:pt x="876" y="935"/>
                    <a:pt x="876" y="935"/>
                    <a:pt x="876" y="935"/>
                  </a:cubicBezTo>
                  <a:cubicBezTo>
                    <a:pt x="871" y="933"/>
                    <a:pt x="866" y="932"/>
                    <a:pt x="861" y="931"/>
                  </a:cubicBezTo>
                  <a:cubicBezTo>
                    <a:pt x="627" y="859"/>
                    <a:pt x="627" y="859"/>
                    <a:pt x="627" y="859"/>
                  </a:cubicBezTo>
                  <a:cubicBezTo>
                    <a:pt x="627" y="402"/>
                    <a:pt x="627" y="402"/>
                    <a:pt x="627" y="402"/>
                  </a:cubicBezTo>
                  <a:cubicBezTo>
                    <a:pt x="1578" y="111"/>
                    <a:pt x="1578" y="111"/>
                    <a:pt x="1578" y="111"/>
                  </a:cubicBezTo>
                  <a:cubicBezTo>
                    <a:pt x="1578" y="1150"/>
                    <a:pt x="1578" y="1150"/>
                    <a:pt x="1578" y="1150"/>
                  </a:cubicBezTo>
                  <a:lnTo>
                    <a:pt x="1577" y="1150"/>
                  </a:lnTo>
                  <a:close/>
                  <a:moveTo>
                    <a:pt x="1670" y="737"/>
                  </a:moveTo>
                  <a:cubicBezTo>
                    <a:pt x="1670" y="525"/>
                    <a:pt x="1670" y="525"/>
                    <a:pt x="1670" y="525"/>
                  </a:cubicBezTo>
                  <a:cubicBezTo>
                    <a:pt x="1711" y="543"/>
                    <a:pt x="1739" y="584"/>
                    <a:pt x="1739" y="631"/>
                  </a:cubicBezTo>
                  <a:cubicBezTo>
                    <a:pt x="1739" y="678"/>
                    <a:pt x="1711" y="719"/>
                    <a:pt x="1670" y="73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9" name="Freeform 16">
              <a:extLst>
                <a:ext uri="{FF2B5EF4-FFF2-40B4-BE49-F238E27FC236}">
                  <a16:creationId xmlns:a16="http://schemas.microsoft.com/office/drawing/2014/main" id="{17EE275D-595F-48F5-BF1D-A475B2667A54}"/>
                </a:ext>
              </a:extLst>
            </p:cNvPr>
            <p:cNvSpPr>
              <a:spLocks/>
            </p:cNvSpPr>
            <p:nvPr/>
          </p:nvSpPr>
          <p:spPr bwMode="auto">
            <a:xfrm>
              <a:off x="4076700" y="5145088"/>
              <a:ext cx="120650" cy="38100"/>
            </a:xfrm>
            <a:custGeom>
              <a:avLst/>
              <a:gdLst>
                <a:gd name="T0" fmla="*/ 252 w 298"/>
                <a:gd name="T1" fmla="*/ 0 h 92"/>
                <a:gd name="T2" fmla="*/ 46 w 298"/>
                <a:gd name="T3" fmla="*/ 0 h 92"/>
                <a:gd name="T4" fmla="*/ 0 w 298"/>
                <a:gd name="T5" fmla="*/ 46 h 92"/>
                <a:gd name="T6" fmla="*/ 46 w 298"/>
                <a:gd name="T7" fmla="*/ 92 h 92"/>
                <a:gd name="T8" fmla="*/ 252 w 298"/>
                <a:gd name="T9" fmla="*/ 92 h 92"/>
                <a:gd name="T10" fmla="*/ 298 w 298"/>
                <a:gd name="T11" fmla="*/ 46 h 92"/>
                <a:gd name="T12" fmla="*/ 252 w 29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298" h="92">
                  <a:moveTo>
                    <a:pt x="252" y="0"/>
                  </a:moveTo>
                  <a:cubicBezTo>
                    <a:pt x="46" y="0"/>
                    <a:pt x="46" y="0"/>
                    <a:pt x="46" y="0"/>
                  </a:cubicBezTo>
                  <a:cubicBezTo>
                    <a:pt x="21" y="0"/>
                    <a:pt x="0" y="20"/>
                    <a:pt x="0" y="46"/>
                  </a:cubicBezTo>
                  <a:cubicBezTo>
                    <a:pt x="0" y="71"/>
                    <a:pt x="21" y="92"/>
                    <a:pt x="46" y="92"/>
                  </a:cubicBezTo>
                  <a:cubicBezTo>
                    <a:pt x="252" y="92"/>
                    <a:pt x="252" y="92"/>
                    <a:pt x="252" y="92"/>
                  </a:cubicBezTo>
                  <a:cubicBezTo>
                    <a:pt x="278" y="92"/>
                    <a:pt x="298" y="71"/>
                    <a:pt x="298" y="46"/>
                  </a:cubicBezTo>
                  <a:cubicBezTo>
                    <a:pt x="298" y="20"/>
                    <a:pt x="278" y="0"/>
                    <a:pt x="252"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0" name="Freeform 17">
              <a:extLst>
                <a:ext uri="{FF2B5EF4-FFF2-40B4-BE49-F238E27FC236}">
                  <a16:creationId xmlns:a16="http://schemas.microsoft.com/office/drawing/2014/main" id="{14354CF1-015C-4BA3-8A39-F0AC1CA5DB68}"/>
                </a:ext>
              </a:extLst>
            </p:cNvPr>
            <p:cNvSpPr>
              <a:spLocks/>
            </p:cNvSpPr>
            <p:nvPr/>
          </p:nvSpPr>
          <p:spPr bwMode="auto">
            <a:xfrm>
              <a:off x="4046538" y="4989513"/>
              <a:ext cx="85725" cy="71438"/>
            </a:xfrm>
            <a:custGeom>
              <a:avLst/>
              <a:gdLst>
                <a:gd name="T0" fmla="*/ 193 w 209"/>
                <a:gd name="T1" fmla="*/ 25 h 174"/>
                <a:gd name="T2" fmla="*/ 129 w 209"/>
                <a:gd name="T3" fmla="*/ 15 h 174"/>
                <a:gd name="T4" fmla="*/ 25 w 209"/>
                <a:gd name="T5" fmla="*/ 91 h 174"/>
                <a:gd name="T6" fmla="*/ 15 w 209"/>
                <a:gd name="T7" fmla="*/ 155 h 174"/>
                <a:gd name="T8" fmla="*/ 52 w 209"/>
                <a:gd name="T9" fmla="*/ 174 h 174"/>
                <a:gd name="T10" fmla="*/ 80 w 209"/>
                <a:gd name="T11" fmla="*/ 165 h 174"/>
                <a:gd name="T12" fmla="*/ 183 w 209"/>
                <a:gd name="T13" fmla="*/ 90 h 174"/>
                <a:gd name="T14" fmla="*/ 193 w 209"/>
                <a:gd name="T15" fmla="*/ 2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74">
                  <a:moveTo>
                    <a:pt x="193" y="25"/>
                  </a:moveTo>
                  <a:cubicBezTo>
                    <a:pt x="178" y="4"/>
                    <a:pt x="150" y="0"/>
                    <a:pt x="129" y="15"/>
                  </a:cubicBezTo>
                  <a:cubicBezTo>
                    <a:pt x="25" y="91"/>
                    <a:pt x="25" y="91"/>
                    <a:pt x="25" y="91"/>
                  </a:cubicBezTo>
                  <a:cubicBezTo>
                    <a:pt x="5" y="106"/>
                    <a:pt x="0" y="135"/>
                    <a:pt x="15" y="155"/>
                  </a:cubicBezTo>
                  <a:cubicBezTo>
                    <a:pt x="24" y="168"/>
                    <a:pt x="38" y="174"/>
                    <a:pt x="52" y="174"/>
                  </a:cubicBezTo>
                  <a:cubicBezTo>
                    <a:pt x="62" y="174"/>
                    <a:pt x="71" y="171"/>
                    <a:pt x="80" y="165"/>
                  </a:cubicBezTo>
                  <a:cubicBezTo>
                    <a:pt x="183" y="90"/>
                    <a:pt x="183" y="90"/>
                    <a:pt x="183" y="90"/>
                  </a:cubicBezTo>
                  <a:cubicBezTo>
                    <a:pt x="204" y="75"/>
                    <a:pt x="209" y="46"/>
                    <a:pt x="193"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1" name="Freeform 18">
              <a:extLst>
                <a:ext uri="{FF2B5EF4-FFF2-40B4-BE49-F238E27FC236}">
                  <a16:creationId xmlns:a16="http://schemas.microsoft.com/office/drawing/2014/main" id="{BA1F2121-49D6-4E22-9499-E9A3EA90B329}"/>
                </a:ext>
              </a:extLst>
            </p:cNvPr>
            <p:cNvSpPr>
              <a:spLocks/>
            </p:cNvSpPr>
            <p:nvPr/>
          </p:nvSpPr>
          <p:spPr bwMode="auto">
            <a:xfrm>
              <a:off x="4046538" y="5265738"/>
              <a:ext cx="85725" cy="71438"/>
            </a:xfrm>
            <a:custGeom>
              <a:avLst/>
              <a:gdLst>
                <a:gd name="T0" fmla="*/ 182 w 208"/>
                <a:gd name="T1" fmla="*/ 90 h 174"/>
                <a:gd name="T2" fmla="*/ 79 w 208"/>
                <a:gd name="T3" fmla="*/ 15 h 174"/>
                <a:gd name="T4" fmla="*/ 15 w 208"/>
                <a:gd name="T5" fmla="*/ 25 h 174"/>
                <a:gd name="T6" fmla="*/ 25 w 208"/>
                <a:gd name="T7" fmla="*/ 89 h 174"/>
                <a:gd name="T8" fmla="*/ 128 w 208"/>
                <a:gd name="T9" fmla="*/ 165 h 174"/>
                <a:gd name="T10" fmla="*/ 155 w 208"/>
                <a:gd name="T11" fmla="*/ 174 h 174"/>
                <a:gd name="T12" fmla="*/ 192 w 208"/>
                <a:gd name="T13" fmla="*/ 155 h 174"/>
                <a:gd name="T14" fmla="*/ 182 w 208"/>
                <a:gd name="T15" fmla="*/ 9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74">
                  <a:moveTo>
                    <a:pt x="182" y="90"/>
                  </a:moveTo>
                  <a:cubicBezTo>
                    <a:pt x="79" y="15"/>
                    <a:pt x="79" y="15"/>
                    <a:pt x="79" y="15"/>
                  </a:cubicBezTo>
                  <a:cubicBezTo>
                    <a:pt x="59" y="0"/>
                    <a:pt x="30" y="4"/>
                    <a:pt x="15" y="25"/>
                  </a:cubicBezTo>
                  <a:cubicBezTo>
                    <a:pt x="0" y="45"/>
                    <a:pt x="4" y="74"/>
                    <a:pt x="25" y="89"/>
                  </a:cubicBezTo>
                  <a:cubicBezTo>
                    <a:pt x="128" y="165"/>
                    <a:pt x="128" y="165"/>
                    <a:pt x="128" y="165"/>
                  </a:cubicBezTo>
                  <a:cubicBezTo>
                    <a:pt x="136" y="171"/>
                    <a:pt x="146" y="174"/>
                    <a:pt x="155" y="174"/>
                  </a:cubicBezTo>
                  <a:cubicBezTo>
                    <a:pt x="169" y="174"/>
                    <a:pt x="183" y="167"/>
                    <a:pt x="192" y="155"/>
                  </a:cubicBezTo>
                  <a:cubicBezTo>
                    <a:pt x="208" y="134"/>
                    <a:pt x="203" y="105"/>
                    <a:pt x="182" y="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2" name="Freeform 19">
              <a:extLst>
                <a:ext uri="{FF2B5EF4-FFF2-40B4-BE49-F238E27FC236}">
                  <a16:creationId xmlns:a16="http://schemas.microsoft.com/office/drawing/2014/main" id="{DB0BDCF1-FC79-4079-AA26-50E1764C0263}"/>
                </a:ext>
              </a:extLst>
            </p:cNvPr>
            <p:cNvSpPr>
              <a:spLocks/>
            </p:cNvSpPr>
            <p:nvPr/>
          </p:nvSpPr>
          <p:spPr bwMode="auto">
            <a:xfrm>
              <a:off x="3741738" y="4748213"/>
              <a:ext cx="430213" cy="38100"/>
            </a:xfrm>
            <a:custGeom>
              <a:avLst/>
              <a:gdLst>
                <a:gd name="T0" fmla="*/ 1005 w 1051"/>
                <a:gd name="T1" fmla="*/ 0 h 92"/>
                <a:gd name="T2" fmla="*/ 46 w 1051"/>
                <a:gd name="T3" fmla="*/ 0 h 92"/>
                <a:gd name="T4" fmla="*/ 0 w 1051"/>
                <a:gd name="T5" fmla="*/ 46 h 92"/>
                <a:gd name="T6" fmla="*/ 46 w 1051"/>
                <a:gd name="T7" fmla="*/ 92 h 92"/>
                <a:gd name="T8" fmla="*/ 1005 w 1051"/>
                <a:gd name="T9" fmla="*/ 92 h 92"/>
                <a:gd name="T10" fmla="*/ 1051 w 1051"/>
                <a:gd name="T11" fmla="*/ 46 h 92"/>
                <a:gd name="T12" fmla="*/ 1005 w 1051"/>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051" h="92">
                  <a:moveTo>
                    <a:pt x="1005" y="0"/>
                  </a:moveTo>
                  <a:cubicBezTo>
                    <a:pt x="46" y="0"/>
                    <a:pt x="46" y="0"/>
                    <a:pt x="46" y="0"/>
                  </a:cubicBezTo>
                  <a:cubicBezTo>
                    <a:pt x="20" y="0"/>
                    <a:pt x="0" y="21"/>
                    <a:pt x="0" y="46"/>
                  </a:cubicBezTo>
                  <a:cubicBezTo>
                    <a:pt x="0" y="72"/>
                    <a:pt x="20" y="92"/>
                    <a:pt x="46" y="92"/>
                  </a:cubicBezTo>
                  <a:cubicBezTo>
                    <a:pt x="1005" y="92"/>
                    <a:pt x="1005" y="92"/>
                    <a:pt x="1005" y="92"/>
                  </a:cubicBezTo>
                  <a:cubicBezTo>
                    <a:pt x="1031" y="92"/>
                    <a:pt x="1051" y="72"/>
                    <a:pt x="1051" y="46"/>
                  </a:cubicBezTo>
                  <a:cubicBezTo>
                    <a:pt x="1051" y="21"/>
                    <a:pt x="1031" y="0"/>
                    <a:pt x="100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3" name="Freeform 20">
              <a:extLst>
                <a:ext uri="{FF2B5EF4-FFF2-40B4-BE49-F238E27FC236}">
                  <a16:creationId xmlns:a16="http://schemas.microsoft.com/office/drawing/2014/main" id="{1EB942B1-3A93-4C21-A650-9B6B4EB76AEA}"/>
                </a:ext>
              </a:extLst>
            </p:cNvPr>
            <p:cNvSpPr>
              <a:spLocks/>
            </p:cNvSpPr>
            <p:nvPr/>
          </p:nvSpPr>
          <p:spPr bwMode="auto">
            <a:xfrm>
              <a:off x="3536950" y="4748213"/>
              <a:ext cx="38100" cy="38100"/>
            </a:xfrm>
            <a:custGeom>
              <a:avLst/>
              <a:gdLst>
                <a:gd name="T0" fmla="*/ 79 w 93"/>
                <a:gd name="T1" fmla="*/ 14 h 92"/>
                <a:gd name="T2" fmla="*/ 47 w 93"/>
                <a:gd name="T3" fmla="*/ 0 h 92"/>
                <a:gd name="T4" fmla="*/ 14 w 93"/>
                <a:gd name="T5" fmla="*/ 14 h 92"/>
                <a:gd name="T6" fmla="*/ 0 w 93"/>
                <a:gd name="T7" fmla="*/ 46 h 92"/>
                <a:gd name="T8" fmla="*/ 14 w 93"/>
                <a:gd name="T9" fmla="*/ 79 h 92"/>
                <a:gd name="T10" fmla="*/ 47 w 93"/>
                <a:gd name="T11" fmla="*/ 92 h 92"/>
                <a:gd name="T12" fmla="*/ 79 w 93"/>
                <a:gd name="T13" fmla="*/ 79 h 92"/>
                <a:gd name="T14" fmla="*/ 93 w 93"/>
                <a:gd name="T15" fmla="*/ 46 h 92"/>
                <a:gd name="T16" fmla="*/ 79 w 93"/>
                <a:gd name="T17"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2">
                  <a:moveTo>
                    <a:pt x="79" y="14"/>
                  </a:moveTo>
                  <a:cubicBezTo>
                    <a:pt x="71" y="5"/>
                    <a:pt x="59" y="0"/>
                    <a:pt x="47" y="0"/>
                  </a:cubicBezTo>
                  <a:cubicBezTo>
                    <a:pt x="34" y="0"/>
                    <a:pt x="22" y="5"/>
                    <a:pt x="14" y="14"/>
                  </a:cubicBezTo>
                  <a:cubicBezTo>
                    <a:pt x="5" y="22"/>
                    <a:pt x="0" y="34"/>
                    <a:pt x="0" y="46"/>
                  </a:cubicBezTo>
                  <a:cubicBezTo>
                    <a:pt x="0" y="58"/>
                    <a:pt x="5" y="70"/>
                    <a:pt x="14" y="79"/>
                  </a:cubicBezTo>
                  <a:cubicBezTo>
                    <a:pt x="22" y="88"/>
                    <a:pt x="34" y="92"/>
                    <a:pt x="47" y="92"/>
                  </a:cubicBezTo>
                  <a:cubicBezTo>
                    <a:pt x="59" y="92"/>
                    <a:pt x="71" y="88"/>
                    <a:pt x="79" y="79"/>
                  </a:cubicBezTo>
                  <a:cubicBezTo>
                    <a:pt x="88" y="70"/>
                    <a:pt x="93" y="58"/>
                    <a:pt x="93" y="46"/>
                  </a:cubicBezTo>
                  <a:cubicBezTo>
                    <a:pt x="93" y="34"/>
                    <a:pt x="88" y="22"/>
                    <a:pt x="79" y="1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4" name="Freeform 21">
              <a:extLst>
                <a:ext uri="{FF2B5EF4-FFF2-40B4-BE49-F238E27FC236}">
                  <a16:creationId xmlns:a16="http://schemas.microsoft.com/office/drawing/2014/main" id="{C9D184F0-E2C8-42BE-8807-52D887F180F3}"/>
                </a:ext>
              </a:extLst>
            </p:cNvPr>
            <p:cNvSpPr>
              <a:spLocks/>
            </p:cNvSpPr>
            <p:nvPr/>
          </p:nvSpPr>
          <p:spPr bwMode="auto">
            <a:xfrm>
              <a:off x="3467100" y="4748213"/>
              <a:ext cx="38100" cy="38100"/>
            </a:xfrm>
            <a:custGeom>
              <a:avLst/>
              <a:gdLst>
                <a:gd name="T0" fmla="*/ 79 w 93"/>
                <a:gd name="T1" fmla="*/ 14 h 92"/>
                <a:gd name="T2" fmla="*/ 47 w 93"/>
                <a:gd name="T3" fmla="*/ 0 h 92"/>
                <a:gd name="T4" fmla="*/ 14 w 93"/>
                <a:gd name="T5" fmla="*/ 14 h 92"/>
                <a:gd name="T6" fmla="*/ 0 w 93"/>
                <a:gd name="T7" fmla="*/ 46 h 92"/>
                <a:gd name="T8" fmla="*/ 14 w 93"/>
                <a:gd name="T9" fmla="*/ 79 h 92"/>
                <a:gd name="T10" fmla="*/ 47 w 93"/>
                <a:gd name="T11" fmla="*/ 92 h 92"/>
                <a:gd name="T12" fmla="*/ 79 w 93"/>
                <a:gd name="T13" fmla="*/ 79 h 92"/>
                <a:gd name="T14" fmla="*/ 93 w 93"/>
                <a:gd name="T15" fmla="*/ 46 h 92"/>
                <a:gd name="T16" fmla="*/ 79 w 93"/>
                <a:gd name="T17"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2">
                  <a:moveTo>
                    <a:pt x="79" y="14"/>
                  </a:moveTo>
                  <a:cubicBezTo>
                    <a:pt x="71" y="5"/>
                    <a:pt x="59" y="0"/>
                    <a:pt x="47" y="0"/>
                  </a:cubicBezTo>
                  <a:cubicBezTo>
                    <a:pt x="35" y="0"/>
                    <a:pt x="23" y="5"/>
                    <a:pt x="14" y="14"/>
                  </a:cubicBezTo>
                  <a:cubicBezTo>
                    <a:pt x="5" y="22"/>
                    <a:pt x="0" y="34"/>
                    <a:pt x="0" y="46"/>
                  </a:cubicBezTo>
                  <a:cubicBezTo>
                    <a:pt x="0" y="58"/>
                    <a:pt x="5" y="70"/>
                    <a:pt x="14" y="79"/>
                  </a:cubicBezTo>
                  <a:cubicBezTo>
                    <a:pt x="23" y="88"/>
                    <a:pt x="35" y="92"/>
                    <a:pt x="47" y="92"/>
                  </a:cubicBezTo>
                  <a:cubicBezTo>
                    <a:pt x="59" y="92"/>
                    <a:pt x="71" y="88"/>
                    <a:pt x="79" y="79"/>
                  </a:cubicBezTo>
                  <a:cubicBezTo>
                    <a:pt x="88" y="70"/>
                    <a:pt x="93" y="58"/>
                    <a:pt x="93" y="46"/>
                  </a:cubicBezTo>
                  <a:cubicBezTo>
                    <a:pt x="93" y="34"/>
                    <a:pt x="88" y="22"/>
                    <a:pt x="79" y="1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5" name="Freeform 22">
              <a:extLst>
                <a:ext uri="{FF2B5EF4-FFF2-40B4-BE49-F238E27FC236}">
                  <a16:creationId xmlns:a16="http://schemas.microsoft.com/office/drawing/2014/main" id="{168D1CAB-4C29-4E43-B62F-61141E9C2C3D}"/>
                </a:ext>
              </a:extLst>
            </p:cNvPr>
            <p:cNvSpPr>
              <a:spLocks/>
            </p:cNvSpPr>
            <p:nvPr/>
          </p:nvSpPr>
          <p:spPr bwMode="auto">
            <a:xfrm>
              <a:off x="3606800" y="4748213"/>
              <a:ext cx="38100" cy="38100"/>
            </a:xfrm>
            <a:custGeom>
              <a:avLst/>
              <a:gdLst>
                <a:gd name="T0" fmla="*/ 79 w 93"/>
                <a:gd name="T1" fmla="*/ 14 h 92"/>
                <a:gd name="T2" fmla="*/ 46 w 93"/>
                <a:gd name="T3" fmla="*/ 0 h 92"/>
                <a:gd name="T4" fmla="*/ 14 w 93"/>
                <a:gd name="T5" fmla="*/ 14 h 92"/>
                <a:gd name="T6" fmla="*/ 0 w 93"/>
                <a:gd name="T7" fmla="*/ 46 h 92"/>
                <a:gd name="T8" fmla="*/ 14 w 93"/>
                <a:gd name="T9" fmla="*/ 79 h 92"/>
                <a:gd name="T10" fmla="*/ 46 w 93"/>
                <a:gd name="T11" fmla="*/ 92 h 92"/>
                <a:gd name="T12" fmla="*/ 79 w 93"/>
                <a:gd name="T13" fmla="*/ 79 h 92"/>
                <a:gd name="T14" fmla="*/ 93 w 93"/>
                <a:gd name="T15" fmla="*/ 46 h 92"/>
                <a:gd name="T16" fmla="*/ 79 w 93"/>
                <a:gd name="T17"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2">
                  <a:moveTo>
                    <a:pt x="79" y="14"/>
                  </a:moveTo>
                  <a:cubicBezTo>
                    <a:pt x="70" y="5"/>
                    <a:pt x="59" y="0"/>
                    <a:pt x="46" y="0"/>
                  </a:cubicBezTo>
                  <a:cubicBezTo>
                    <a:pt x="34" y="0"/>
                    <a:pt x="22" y="5"/>
                    <a:pt x="14" y="14"/>
                  </a:cubicBezTo>
                  <a:cubicBezTo>
                    <a:pt x="5" y="22"/>
                    <a:pt x="0" y="34"/>
                    <a:pt x="0" y="46"/>
                  </a:cubicBezTo>
                  <a:cubicBezTo>
                    <a:pt x="0" y="58"/>
                    <a:pt x="5" y="70"/>
                    <a:pt x="14" y="79"/>
                  </a:cubicBezTo>
                  <a:cubicBezTo>
                    <a:pt x="22" y="88"/>
                    <a:pt x="34" y="92"/>
                    <a:pt x="46" y="92"/>
                  </a:cubicBezTo>
                  <a:cubicBezTo>
                    <a:pt x="59" y="92"/>
                    <a:pt x="70" y="88"/>
                    <a:pt x="79" y="79"/>
                  </a:cubicBezTo>
                  <a:cubicBezTo>
                    <a:pt x="88" y="70"/>
                    <a:pt x="93" y="58"/>
                    <a:pt x="93" y="46"/>
                  </a:cubicBezTo>
                  <a:cubicBezTo>
                    <a:pt x="93" y="34"/>
                    <a:pt x="88" y="22"/>
                    <a:pt x="79" y="1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6" name="Freeform 23">
              <a:extLst>
                <a:ext uri="{FF2B5EF4-FFF2-40B4-BE49-F238E27FC236}">
                  <a16:creationId xmlns:a16="http://schemas.microsoft.com/office/drawing/2014/main" id="{4745F60D-B4A0-4BE6-AC34-6BDEF80F8C8B}"/>
                </a:ext>
              </a:extLst>
            </p:cNvPr>
            <p:cNvSpPr>
              <a:spLocks noEditPoints="1"/>
            </p:cNvSpPr>
            <p:nvPr/>
          </p:nvSpPr>
          <p:spPr bwMode="auto">
            <a:xfrm>
              <a:off x="3373438" y="4681538"/>
              <a:ext cx="892175" cy="742950"/>
            </a:xfrm>
            <a:custGeom>
              <a:avLst/>
              <a:gdLst>
                <a:gd name="T0" fmla="*/ 1987 w 2182"/>
                <a:gd name="T1" fmla="*/ 0 h 1821"/>
                <a:gd name="T2" fmla="*/ 194 w 2182"/>
                <a:gd name="T3" fmla="*/ 0 h 1821"/>
                <a:gd name="T4" fmla="*/ 0 w 2182"/>
                <a:gd name="T5" fmla="*/ 194 h 1821"/>
                <a:gd name="T6" fmla="*/ 0 w 2182"/>
                <a:gd name="T7" fmla="*/ 827 h 1821"/>
                <a:gd name="T8" fmla="*/ 46 w 2182"/>
                <a:gd name="T9" fmla="*/ 873 h 1821"/>
                <a:gd name="T10" fmla="*/ 93 w 2182"/>
                <a:gd name="T11" fmla="*/ 827 h 1821"/>
                <a:gd name="T12" fmla="*/ 93 w 2182"/>
                <a:gd name="T13" fmla="*/ 647 h 1821"/>
                <a:gd name="T14" fmla="*/ 381 w 2182"/>
                <a:gd name="T15" fmla="*/ 647 h 1821"/>
                <a:gd name="T16" fmla="*/ 427 w 2182"/>
                <a:gd name="T17" fmla="*/ 601 h 1821"/>
                <a:gd name="T18" fmla="*/ 381 w 2182"/>
                <a:gd name="T19" fmla="*/ 555 h 1821"/>
                <a:gd name="T20" fmla="*/ 93 w 2182"/>
                <a:gd name="T21" fmla="*/ 555 h 1821"/>
                <a:gd name="T22" fmla="*/ 93 w 2182"/>
                <a:gd name="T23" fmla="*/ 425 h 1821"/>
                <a:gd name="T24" fmla="*/ 93 w 2182"/>
                <a:gd name="T25" fmla="*/ 425 h 1821"/>
                <a:gd name="T26" fmla="*/ 2089 w 2182"/>
                <a:gd name="T27" fmla="*/ 425 h 1821"/>
                <a:gd name="T28" fmla="*/ 2089 w 2182"/>
                <a:gd name="T29" fmla="*/ 1626 h 1821"/>
                <a:gd name="T30" fmla="*/ 1987 w 2182"/>
                <a:gd name="T31" fmla="*/ 1728 h 1821"/>
                <a:gd name="T32" fmla="*/ 1619 w 2182"/>
                <a:gd name="T33" fmla="*/ 1728 h 1821"/>
                <a:gd name="T34" fmla="*/ 1573 w 2182"/>
                <a:gd name="T35" fmla="*/ 1774 h 1821"/>
                <a:gd name="T36" fmla="*/ 1619 w 2182"/>
                <a:gd name="T37" fmla="*/ 1821 h 1821"/>
                <a:gd name="T38" fmla="*/ 1987 w 2182"/>
                <a:gd name="T39" fmla="*/ 1821 h 1821"/>
                <a:gd name="T40" fmla="*/ 2182 w 2182"/>
                <a:gd name="T41" fmla="*/ 1626 h 1821"/>
                <a:gd name="T42" fmla="*/ 2182 w 2182"/>
                <a:gd name="T43" fmla="*/ 194 h 1821"/>
                <a:gd name="T44" fmla="*/ 1987 w 2182"/>
                <a:gd name="T45" fmla="*/ 0 h 1821"/>
                <a:gd name="T46" fmla="*/ 2089 w 2182"/>
                <a:gd name="T47" fmla="*/ 332 h 1821"/>
                <a:gd name="T48" fmla="*/ 93 w 2182"/>
                <a:gd name="T49" fmla="*/ 332 h 1821"/>
                <a:gd name="T50" fmla="*/ 93 w 2182"/>
                <a:gd name="T51" fmla="*/ 332 h 1821"/>
                <a:gd name="T52" fmla="*/ 93 w 2182"/>
                <a:gd name="T53" fmla="*/ 194 h 1821"/>
                <a:gd name="T54" fmla="*/ 194 w 2182"/>
                <a:gd name="T55" fmla="*/ 92 h 1821"/>
                <a:gd name="T56" fmla="*/ 1987 w 2182"/>
                <a:gd name="T57" fmla="*/ 92 h 1821"/>
                <a:gd name="T58" fmla="*/ 2089 w 2182"/>
                <a:gd name="T59" fmla="*/ 194 h 1821"/>
                <a:gd name="T60" fmla="*/ 2089 w 2182"/>
                <a:gd name="T61" fmla="*/ 332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2" h="1821">
                  <a:moveTo>
                    <a:pt x="1987" y="0"/>
                  </a:moveTo>
                  <a:cubicBezTo>
                    <a:pt x="194" y="0"/>
                    <a:pt x="194" y="0"/>
                    <a:pt x="194" y="0"/>
                  </a:cubicBezTo>
                  <a:cubicBezTo>
                    <a:pt x="87" y="0"/>
                    <a:pt x="0" y="87"/>
                    <a:pt x="0" y="194"/>
                  </a:cubicBezTo>
                  <a:cubicBezTo>
                    <a:pt x="0" y="827"/>
                    <a:pt x="0" y="827"/>
                    <a:pt x="0" y="827"/>
                  </a:cubicBezTo>
                  <a:cubicBezTo>
                    <a:pt x="0" y="852"/>
                    <a:pt x="21" y="873"/>
                    <a:pt x="46" y="873"/>
                  </a:cubicBezTo>
                  <a:cubicBezTo>
                    <a:pt x="72" y="873"/>
                    <a:pt x="93" y="852"/>
                    <a:pt x="93" y="827"/>
                  </a:cubicBezTo>
                  <a:cubicBezTo>
                    <a:pt x="93" y="647"/>
                    <a:pt x="93" y="647"/>
                    <a:pt x="93" y="647"/>
                  </a:cubicBezTo>
                  <a:cubicBezTo>
                    <a:pt x="381" y="647"/>
                    <a:pt x="381" y="647"/>
                    <a:pt x="381" y="647"/>
                  </a:cubicBezTo>
                  <a:cubicBezTo>
                    <a:pt x="406" y="647"/>
                    <a:pt x="427" y="626"/>
                    <a:pt x="427" y="601"/>
                  </a:cubicBezTo>
                  <a:cubicBezTo>
                    <a:pt x="427" y="575"/>
                    <a:pt x="406" y="555"/>
                    <a:pt x="381" y="555"/>
                  </a:cubicBezTo>
                  <a:cubicBezTo>
                    <a:pt x="93" y="555"/>
                    <a:pt x="93" y="555"/>
                    <a:pt x="93" y="555"/>
                  </a:cubicBezTo>
                  <a:cubicBezTo>
                    <a:pt x="93" y="425"/>
                    <a:pt x="93" y="425"/>
                    <a:pt x="93" y="425"/>
                  </a:cubicBezTo>
                  <a:cubicBezTo>
                    <a:pt x="93" y="425"/>
                    <a:pt x="93" y="425"/>
                    <a:pt x="93" y="425"/>
                  </a:cubicBezTo>
                  <a:cubicBezTo>
                    <a:pt x="2089" y="425"/>
                    <a:pt x="2089" y="425"/>
                    <a:pt x="2089" y="425"/>
                  </a:cubicBezTo>
                  <a:cubicBezTo>
                    <a:pt x="2089" y="1626"/>
                    <a:pt x="2089" y="1626"/>
                    <a:pt x="2089" y="1626"/>
                  </a:cubicBezTo>
                  <a:cubicBezTo>
                    <a:pt x="2089" y="1683"/>
                    <a:pt x="2044" y="1728"/>
                    <a:pt x="1987" y="1728"/>
                  </a:cubicBezTo>
                  <a:cubicBezTo>
                    <a:pt x="1619" y="1728"/>
                    <a:pt x="1619" y="1728"/>
                    <a:pt x="1619" y="1728"/>
                  </a:cubicBezTo>
                  <a:cubicBezTo>
                    <a:pt x="1594" y="1728"/>
                    <a:pt x="1573" y="1749"/>
                    <a:pt x="1573" y="1774"/>
                  </a:cubicBezTo>
                  <a:cubicBezTo>
                    <a:pt x="1573" y="1800"/>
                    <a:pt x="1594" y="1821"/>
                    <a:pt x="1619" y="1821"/>
                  </a:cubicBezTo>
                  <a:cubicBezTo>
                    <a:pt x="1987" y="1821"/>
                    <a:pt x="1987" y="1821"/>
                    <a:pt x="1987" y="1821"/>
                  </a:cubicBezTo>
                  <a:cubicBezTo>
                    <a:pt x="2094" y="1821"/>
                    <a:pt x="2182" y="1733"/>
                    <a:pt x="2182" y="1626"/>
                  </a:cubicBezTo>
                  <a:cubicBezTo>
                    <a:pt x="2182" y="194"/>
                    <a:pt x="2182" y="194"/>
                    <a:pt x="2182" y="194"/>
                  </a:cubicBezTo>
                  <a:cubicBezTo>
                    <a:pt x="2182" y="87"/>
                    <a:pt x="2094" y="0"/>
                    <a:pt x="1987" y="0"/>
                  </a:cubicBezTo>
                  <a:close/>
                  <a:moveTo>
                    <a:pt x="2089" y="332"/>
                  </a:moveTo>
                  <a:cubicBezTo>
                    <a:pt x="93" y="332"/>
                    <a:pt x="93" y="332"/>
                    <a:pt x="93" y="332"/>
                  </a:cubicBezTo>
                  <a:cubicBezTo>
                    <a:pt x="93" y="332"/>
                    <a:pt x="93" y="332"/>
                    <a:pt x="93" y="332"/>
                  </a:cubicBezTo>
                  <a:cubicBezTo>
                    <a:pt x="93" y="194"/>
                    <a:pt x="93" y="194"/>
                    <a:pt x="93" y="194"/>
                  </a:cubicBezTo>
                  <a:cubicBezTo>
                    <a:pt x="93" y="138"/>
                    <a:pt x="138" y="92"/>
                    <a:pt x="194" y="92"/>
                  </a:cubicBezTo>
                  <a:cubicBezTo>
                    <a:pt x="1987" y="92"/>
                    <a:pt x="1987" y="92"/>
                    <a:pt x="1987" y="92"/>
                  </a:cubicBezTo>
                  <a:cubicBezTo>
                    <a:pt x="2044" y="92"/>
                    <a:pt x="2089" y="138"/>
                    <a:pt x="2089" y="194"/>
                  </a:cubicBezTo>
                  <a:lnTo>
                    <a:pt x="2089" y="3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7" name="Freeform 24">
              <a:extLst>
                <a:ext uri="{FF2B5EF4-FFF2-40B4-BE49-F238E27FC236}">
                  <a16:creationId xmlns:a16="http://schemas.microsoft.com/office/drawing/2014/main" id="{D1334842-FD14-42D0-A5ED-3DB257868555}"/>
                </a:ext>
              </a:extLst>
            </p:cNvPr>
            <p:cNvSpPr>
              <a:spLocks/>
            </p:cNvSpPr>
            <p:nvPr/>
          </p:nvSpPr>
          <p:spPr bwMode="auto">
            <a:xfrm>
              <a:off x="3571875" y="4908551"/>
              <a:ext cx="38100" cy="36513"/>
            </a:xfrm>
            <a:custGeom>
              <a:avLst/>
              <a:gdLst>
                <a:gd name="T0" fmla="*/ 79 w 93"/>
                <a:gd name="T1" fmla="*/ 13 h 92"/>
                <a:gd name="T2" fmla="*/ 47 w 93"/>
                <a:gd name="T3" fmla="*/ 0 h 92"/>
                <a:gd name="T4" fmla="*/ 14 w 93"/>
                <a:gd name="T5" fmla="*/ 13 h 92"/>
                <a:gd name="T6" fmla="*/ 0 w 93"/>
                <a:gd name="T7" fmla="*/ 46 h 92"/>
                <a:gd name="T8" fmla="*/ 14 w 93"/>
                <a:gd name="T9" fmla="*/ 78 h 92"/>
                <a:gd name="T10" fmla="*/ 47 w 93"/>
                <a:gd name="T11" fmla="*/ 92 h 92"/>
                <a:gd name="T12" fmla="*/ 79 w 93"/>
                <a:gd name="T13" fmla="*/ 78 h 92"/>
                <a:gd name="T14" fmla="*/ 93 w 93"/>
                <a:gd name="T15" fmla="*/ 46 h 92"/>
                <a:gd name="T16" fmla="*/ 79 w 93"/>
                <a:gd name="T17"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2">
                  <a:moveTo>
                    <a:pt x="79" y="13"/>
                  </a:moveTo>
                  <a:cubicBezTo>
                    <a:pt x="71" y="5"/>
                    <a:pt x="59" y="0"/>
                    <a:pt x="47" y="0"/>
                  </a:cubicBezTo>
                  <a:cubicBezTo>
                    <a:pt x="34" y="0"/>
                    <a:pt x="22" y="5"/>
                    <a:pt x="14" y="13"/>
                  </a:cubicBezTo>
                  <a:cubicBezTo>
                    <a:pt x="5" y="22"/>
                    <a:pt x="0" y="34"/>
                    <a:pt x="0" y="46"/>
                  </a:cubicBezTo>
                  <a:cubicBezTo>
                    <a:pt x="0" y="58"/>
                    <a:pt x="5" y="70"/>
                    <a:pt x="14" y="78"/>
                  </a:cubicBezTo>
                  <a:cubicBezTo>
                    <a:pt x="22" y="87"/>
                    <a:pt x="34" y="92"/>
                    <a:pt x="47" y="92"/>
                  </a:cubicBezTo>
                  <a:cubicBezTo>
                    <a:pt x="59" y="92"/>
                    <a:pt x="71" y="87"/>
                    <a:pt x="79" y="78"/>
                  </a:cubicBezTo>
                  <a:cubicBezTo>
                    <a:pt x="88" y="70"/>
                    <a:pt x="93" y="58"/>
                    <a:pt x="93" y="46"/>
                  </a:cubicBezTo>
                  <a:cubicBezTo>
                    <a:pt x="93" y="34"/>
                    <a:pt x="88" y="22"/>
                    <a:pt x="7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grpSp>
        <p:nvGrpSpPr>
          <p:cNvPr id="64" name="Group 63">
            <a:extLst>
              <a:ext uri="{FF2B5EF4-FFF2-40B4-BE49-F238E27FC236}">
                <a16:creationId xmlns:a16="http://schemas.microsoft.com/office/drawing/2014/main" id="{887CDC1D-27E6-4DA0-9694-408BEC0E8347}"/>
              </a:ext>
            </a:extLst>
          </p:cNvPr>
          <p:cNvGrpSpPr/>
          <p:nvPr/>
        </p:nvGrpSpPr>
        <p:grpSpPr>
          <a:xfrm>
            <a:off x="6426963" y="2178995"/>
            <a:ext cx="569030" cy="624320"/>
            <a:chOff x="7880350" y="2298700"/>
            <a:chExt cx="784225" cy="860425"/>
          </a:xfrm>
          <a:solidFill>
            <a:schemeClr val="accent1"/>
          </a:solidFill>
        </p:grpSpPr>
        <p:sp>
          <p:nvSpPr>
            <p:cNvPr id="62" name="Freeform 28">
              <a:extLst>
                <a:ext uri="{FF2B5EF4-FFF2-40B4-BE49-F238E27FC236}">
                  <a16:creationId xmlns:a16="http://schemas.microsoft.com/office/drawing/2014/main" id="{BD246D52-4DC6-4ADA-9507-D8C1F6B4E07D}"/>
                </a:ext>
              </a:extLst>
            </p:cNvPr>
            <p:cNvSpPr>
              <a:spLocks noEditPoints="1"/>
            </p:cNvSpPr>
            <p:nvPr/>
          </p:nvSpPr>
          <p:spPr bwMode="auto">
            <a:xfrm>
              <a:off x="7880350" y="2298700"/>
              <a:ext cx="784225" cy="860425"/>
            </a:xfrm>
            <a:custGeom>
              <a:avLst/>
              <a:gdLst>
                <a:gd name="T0" fmla="*/ 1776 w 2166"/>
                <a:gd name="T1" fmla="*/ 1601 h 2382"/>
                <a:gd name="T2" fmla="*/ 1469 w 2166"/>
                <a:gd name="T3" fmla="*/ 1750 h 2382"/>
                <a:gd name="T4" fmla="*/ 752 w 2166"/>
                <a:gd name="T5" fmla="*/ 1336 h 2382"/>
                <a:gd name="T6" fmla="*/ 781 w 2166"/>
                <a:gd name="T7" fmla="*/ 1191 h 2382"/>
                <a:gd name="T8" fmla="*/ 752 w 2166"/>
                <a:gd name="T9" fmla="*/ 1046 h 2382"/>
                <a:gd name="T10" fmla="*/ 1469 w 2166"/>
                <a:gd name="T11" fmla="*/ 632 h 2382"/>
                <a:gd name="T12" fmla="*/ 1776 w 2166"/>
                <a:gd name="T13" fmla="*/ 781 h 2382"/>
                <a:gd name="T14" fmla="*/ 2166 w 2166"/>
                <a:gd name="T15" fmla="*/ 391 h 2382"/>
                <a:gd name="T16" fmla="*/ 1776 w 2166"/>
                <a:gd name="T17" fmla="*/ 0 h 2382"/>
                <a:gd name="T18" fmla="*/ 1385 w 2166"/>
                <a:gd name="T19" fmla="*/ 391 h 2382"/>
                <a:gd name="T20" fmla="*/ 1414 w 2166"/>
                <a:gd name="T21" fmla="*/ 536 h 2382"/>
                <a:gd name="T22" fmla="*/ 697 w 2166"/>
                <a:gd name="T23" fmla="*/ 950 h 2382"/>
                <a:gd name="T24" fmla="*/ 390 w 2166"/>
                <a:gd name="T25" fmla="*/ 801 h 2382"/>
                <a:gd name="T26" fmla="*/ 0 w 2166"/>
                <a:gd name="T27" fmla="*/ 1191 h 2382"/>
                <a:gd name="T28" fmla="*/ 390 w 2166"/>
                <a:gd name="T29" fmla="*/ 1581 h 2382"/>
                <a:gd name="T30" fmla="*/ 697 w 2166"/>
                <a:gd name="T31" fmla="*/ 1432 h 2382"/>
                <a:gd name="T32" fmla="*/ 1414 w 2166"/>
                <a:gd name="T33" fmla="*/ 1846 h 2382"/>
                <a:gd name="T34" fmla="*/ 1385 w 2166"/>
                <a:gd name="T35" fmla="*/ 1991 h 2382"/>
                <a:gd name="T36" fmla="*/ 1776 w 2166"/>
                <a:gd name="T37" fmla="*/ 2382 h 2382"/>
                <a:gd name="T38" fmla="*/ 2166 w 2166"/>
                <a:gd name="T39" fmla="*/ 1991 h 2382"/>
                <a:gd name="T40" fmla="*/ 1776 w 2166"/>
                <a:gd name="T41" fmla="*/ 1601 h 2382"/>
                <a:gd name="T42" fmla="*/ 1776 w 2166"/>
                <a:gd name="T43" fmla="*/ 111 h 2382"/>
                <a:gd name="T44" fmla="*/ 2056 w 2166"/>
                <a:gd name="T45" fmla="*/ 391 h 2382"/>
                <a:gd name="T46" fmla="*/ 1776 w 2166"/>
                <a:gd name="T47" fmla="*/ 671 h 2382"/>
                <a:gd name="T48" fmla="*/ 1496 w 2166"/>
                <a:gd name="T49" fmla="*/ 391 h 2382"/>
                <a:gd name="T50" fmla="*/ 1776 w 2166"/>
                <a:gd name="T51" fmla="*/ 111 h 2382"/>
                <a:gd name="T52" fmla="*/ 390 w 2166"/>
                <a:gd name="T53" fmla="*/ 1471 h 2382"/>
                <a:gd name="T54" fmla="*/ 110 w 2166"/>
                <a:gd name="T55" fmla="*/ 1191 h 2382"/>
                <a:gd name="T56" fmla="*/ 390 w 2166"/>
                <a:gd name="T57" fmla="*/ 911 h 2382"/>
                <a:gd name="T58" fmla="*/ 670 w 2166"/>
                <a:gd name="T59" fmla="*/ 1191 h 2382"/>
                <a:gd name="T60" fmla="*/ 390 w 2166"/>
                <a:gd name="T61" fmla="*/ 1471 h 2382"/>
                <a:gd name="T62" fmla="*/ 1776 w 2166"/>
                <a:gd name="T63" fmla="*/ 2271 h 2382"/>
                <a:gd name="T64" fmla="*/ 1496 w 2166"/>
                <a:gd name="T65" fmla="*/ 1991 h 2382"/>
                <a:gd name="T66" fmla="*/ 1776 w 2166"/>
                <a:gd name="T67" fmla="*/ 1711 h 2382"/>
                <a:gd name="T68" fmla="*/ 2056 w 2166"/>
                <a:gd name="T69" fmla="*/ 1991 h 2382"/>
                <a:gd name="T70" fmla="*/ 1776 w 2166"/>
                <a:gd name="T71" fmla="*/ 227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6" h="2382">
                  <a:moveTo>
                    <a:pt x="1776" y="1601"/>
                  </a:moveTo>
                  <a:cubicBezTo>
                    <a:pt x="1652" y="1601"/>
                    <a:pt x="1541" y="1659"/>
                    <a:pt x="1469" y="1750"/>
                  </a:cubicBezTo>
                  <a:cubicBezTo>
                    <a:pt x="752" y="1336"/>
                    <a:pt x="752" y="1336"/>
                    <a:pt x="752" y="1336"/>
                  </a:cubicBezTo>
                  <a:cubicBezTo>
                    <a:pt x="771" y="1291"/>
                    <a:pt x="781" y="1242"/>
                    <a:pt x="781" y="1191"/>
                  </a:cubicBezTo>
                  <a:cubicBezTo>
                    <a:pt x="781" y="1140"/>
                    <a:pt x="771" y="1091"/>
                    <a:pt x="752" y="1046"/>
                  </a:cubicBezTo>
                  <a:cubicBezTo>
                    <a:pt x="1469" y="632"/>
                    <a:pt x="1469" y="632"/>
                    <a:pt x="1469" y="632"/>
                  </a:cubicBezTo>
                  <a:cubicBezTo>
                    <a:pt x="1541" y="723"/>
                    <a:pt x="1652" y="781"/>
                    <a:pt x="1776" y="781"/>
                  </a:cubicBezTo>
                  <a:cubicBezTo>
                    <a:pt x="1991" y="781"/>
                    <a:pt x="2166" y="606"/>
                    <a:pt x="2166" y="391"/>
                  </a:cubicBezTo>
                  <a:cubicBezTo>
                    <a:pt x="2166" y="176"/>
                    <a:pt x="1991" y="0"/>
                    <a:pt x="1776" y="0"/>
                  </a:cubicBezTo>
                  <a:cubicBezTo>
                    <a:pt x="1561" y="0"/>
                    <a:pt x="1385" y="176"/>
                    <a:pt x="1385" y="391"/>
                  </a:cubicBezTo>
                  <a:cubicBezTo>
                    <a:pt x="1385" y="442"/>
                    <a:pt x="1395" y="491"/>
                    <a:pt x="1414" y="536"/>
                  </a:cubicBezTo>
                  <a:cubicBezTo>
                    <a:pt x="697" y="950"/>
                    <a:pt x="697" y="950"/>
                    <a:pt x="697" y="950"/>
                  </a:cubicBezTo>
                  <a:cubicBezTo>
                    <a:pt x="625" y="859"/>
                    <a:pt x="514" y="801"/>
                    <a:pt x="390" y="801"/>
                  </a:cubicBezTo>
                  <a:cubicBezTo>
                    <a:pt x="175" y="801"/>
                    <a:pt x="0" y="976"/>
                    <a:pt x="0" y="1191"/>
                  </a:cubicBezTo>
                  <a:cubicBezTo>
                    <a:pt x="0" y="1406"/>
                    <a:pt x="175" y="1581"/>
                    <a:pt x="390" y="1581"/>
                  </a:cubicBezTo>
                  <a:cubicBezTo>
                    <a:pt x="514" y="1581"/>
                    <a:pt x="625" y="1523"/>
                    <a:pt x="697" y="1432"/>
                  </a:cubicBezTo>
                  <a:cubicBezTo>
                    <a:pt x="1414" y="1846"/>
                    <a:pt x="1414" y="1846"/>
                    <a:pt x="1414" y="1846"/>
                  </a:cubicBezTo>
                  <a:cubicBezTo>
                    <a:pt x="1395" y="1891"/>
                    <a:pt x="1385" y="1940"/>
                    <a:pt x="1385" y="1991"/>
                  </a:cubicBezTo>
                  <a:cubicBezTo>
                    <a:pt x="1385" y="2206"/>
                    <a:pt x="1561" y="2382"/>
                    <a:pt x="1776" y="2382"/>
                  </a:cubicBezTo>
                  <a:cubicBezTo>
                    <a:pt x="1991" y="2382"/>
                    <a:pt x="2166" y="2206"/>
                    <a:pt x="2166" y="1991"/>
                  </a:cubicBezTo>
                  <a:cubicBezTo>
                    <a:pt x="2166" y="1776"/>
                    <a:pt x="1991" y="1601"/>
                    <a:pt x="1776" y="1601"/>
                  </a:cubicBezTo>
                  <a:close/>
                  <a:moveTo>
                    <a:pt x="1776" y="111"/>
                  </a:moveTo>
                  <a:cubicBezTo>
                    <a:pt x="1930" y="111"/>
                    <a:pt x="2056" y="237"/>
                    <a:pt x="2056" y="391"/>
                  </a:cubicBezTo>
                  <a:cubicBezTo>
                    <a:pt x="2056" y="545"/>
                    <a:pt x="1930" y="671"/>
                    <a:pt x="1776" y="671"/>
                  </a:cubicBezTo>
                  <a:cubicBezTo>
                    <a:pt x="1622" y="671"/>
                    <a:pt x="1496" y="545"/>
                    <a:pt x="1496" y="391"/>
                  </a:cubicBezTo>
                  <a:cubicBezTo>
                    <a:pt x="1496" y="237"/>
                    <a:pt x="1622" y="111"/>
                    <a:pt x="1776" y="111"/>
                  </a:cubicBezTo>
                  <a:close/>
                  <a:moveTo>
                    <a:pt x="390" y="1471"/>
                  </a:moveTo>
                  <a:cubicBezTo>
                    <a:pt x="236" y="1471"/>
                    <a:pt x="110" y="1345"/>
                    <a:pt x="110" y="1191"/>
                  </a:cubicBezTo>
                  <a:cubicBezTo>
                    <a:pt x="110" y="1037"/>
                    <a:pt x="236" y="911"/>
                    <a:pt x="390" y="911"/>
                  </a:cubicBezTo>
                  <a:cubicBezTo>
                    <a:pt x="544" y="911"/>
                    <a:pt x="670" y="1037"/>
                    <a:pt x="670" y="1191"/>
                  </a:cubicBezTo>
                  <a:cubicBezTo>
                    <a:pt x="670" y="1345"/>
                    <a:pt x="544" y="1471"/>
                    <a:pt x="390" y="1471"/>
                  </a:cubicBezTo>
                  <a:close/>
                  <a:moveTo>
                    <a:pt x="1776" y="2271"/>
                  </a:moveTo>
                  <a:cubicBezTo>
                    <a:pt x="1622" y="2271"/>
                    <a:pt x="1496" y="2145"/>
                    <a:pt x="1496" y="1991"/>
                  </a:cubicBezTo>
                  <a:cubicBezTo>
                    <a:pt x="1496" y="1837"/>
                    <a:pt x="1622" y="1711"/>
                    <a:pt x="1776" y="1711"/>
                  </a:cubicBezTo>
                  <a:cubicBezTo>
                    <a:pt x="1930" y="1711"/>
                    <a:pt x="2056" y="1837"/>
                    <a:pt x="2056" y="1991"/>
                  </a:cubicBezTo>
                  <a:cubicBezTo>
                    <a:pt x="2056" y="2145"/>
                    <a:pt x="1930" y="2271"/>
                    <a:pt x="1776" y="227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63" name="Freeform 29">
              <a:extLst>
                <a:ext uri="{FF2B5EF4-FFF2-40B4-BE49-F238E27FC236}">
                  <a16:creationId xmlns:a16="http://schemas.microsoft.com/office/drawing/2014/main" id="{A70554E9-852B-4D39-8F14-34964E66200D}"/>
                </a:ext>
              </a:extLst>
            </p:cNvPr>
            <p:cNvSpPr>
              <a:spLocks/>
            </p:cNvSpPr>
            <p:nvPr/>
          </p:nvSpPr>
          <p:spPr bwMode="auto">
            <a:xfrm>
              <a:off x="7961313" y="2670175"/>
              <a:ext cx="79375" cy="79375"/>
            </a:xfrm>
            <a:custGeom>
              <a:avLst/>
              <a:gdLst>
                <a:gd name="T0" fmla="*/ 164 w 219"/>
                <a:gd name="T1" fmla="*/ 0 h 220"/>
                <a:gd name="T2" fmla="*/ 0 w 219"/>
                <a:gd name="T3" fmla="*/ 165 h 220"/>
                <a:gd name="T4" fmla="*/ 55 w 219"/>
                <a:gd name="T5" fmla="*/ 220 h 220"/>
                <a:gd name="T6" fmla="*/ 110 w 219"/>
                <a:gd name="T7" fmla="*/ 165 h 220"/>
                <a:gd name="T8" fmla="*/ 164 w 219"/>
                <a:gd name="T9" fmla="*/ 111 h 220"/>
                <a:gd name="T10" fmla="*/ 219 w 219"/>
                <a:gd name="T11" fmla="*/ 56 h 220"/>
                <a:gd name="T12" fmla="*/ 164 w 219"/>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219" h="220">
                  <a:moveTo>
                    <a:pt x="164" y="0"/>
                  </a:moveTo>
                  <a:cubicBezTo>
                    <a:pt x="73" y="0"/>
                    <a:pt x="0" y="74"/>
                    <a:pt x="0" y="165"/>
                  </a:cubicBezTo>
                  <a:cubicBezTo>
                    <a:pt x="0" y="196"/>
                    <a:pt x="24" y="220"/>
                    <a:pt x="55" y="220"/>
                  </a:cubicBezTo>
                  <a:cubicBezTo>
                    <a:pt x="85" y="220"/>
                    <a:pt x="110" y="196"/>
                    <a:pt x="110" y="165"/>
                  </a:cubicBezTo>
                  <a:cubicBezTo>
                    <a:pt x="110" y="135"/>
                    <a:pt x="134" y="111"/>
                    <a:pt x="164" y="111"/>
                  </a:cubicBezTo>
                  <a:cubicBezTo>
                    <a:pt x="195" y="111"/>
                    <a:pt x="219" y="86"/>
                    <a:pt x="219" y="56"/>
                  </a:cubicBezTo>
                  <a:cubicBezTo>
                    <a:pt x="219" y="25"/>
                    <a:pt x="195" y="0"/>
                    <a:pt x="16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spTree>
    <p:extLst>
      <p:ext uri="{BB962C8B-B14F-4D97-AF65-F5344CB8AC3E}">
        <p14:creationId xmlns:p14="http://schemas.microsoft.com/office/powerpoint/2010/main" val="427865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A45F7EC-666F-4216-A982-DAD80DBFEAD3}"/>
              </a:ext>
            </a:extLst>
          </p:cNvPr>
          <p:cNvGrpSpPr/>
          <p:nvPr/>
        </p:nvGrpSpPr>
        <p:grpSpPr>
          <a:xfrm>
            <a:off x="3221851" y="1142232"/>
            <a:ext cx="2353217" cy="3373734"/>
            <a:chOff x="4486269" y="1153396"/>
            <a:chExt cx="3137623" cy="4498312"/>
          </a:xfrm>
        </p:grpSpPr>
        <p:sp>
          <p:nvSpPr>
            <p:cNvPr id="9" name="Freeform 7">
              <a:extLst>
                <a:ext uri="{FF2B5EF4-FFF2-40B4-BE49-F238E27FC236}">
                  <a16:creationId xmlns:a16="http://schemas.microsoft.com/office/drawing/2014/main" id="{A32F47CD-DB05-4D6F-812B-AEDF7544C4C5}"/>
                </a:ext>
              </a:extLst>
            </p:cNvPr>
            <p:cNvSpPr>
              <a:spLocks/>
            </p:cNvSpPr>
            <p:nvPr/>
          </p:nvSpPr>
          <p:spPr bwMode="auto">
            <a:xfrm>
              <a:off x="5218113" y="3190875"/>
              <a:ext cx="1482725" cy="1468438"/>
            </a:xfrm>
            <a:custGeom>
              <a:avLst/>
              <a:gdLst>
                <a:gd name="T0" fmla="*/ 139 w 253"/>
                <a:gd name="T1" fmla="*/ 0 h 251"/>
                <a:gd name="T2" fmla="*/ 182 w 253"/>
                <a:gd name="T3" fmla="*/ 80 h 251"/>
                <a:gd name="T4" fmla="*/ 253 w 253"/>
                <a:gd name="T5" fmla="*/ 127 h 251"/>
                <a:gd name="T6" fmla="*/ 125 w 253"/>
                <a:gd name="T7" fmla="*/ 251 h 251"/>
                <a:gd name="T8" fmla="*/ 80 w 253"/>
                <a:gd name="T9" fmla="*/ 186 h 251"/>
                <a:gd name="T10" fmla="*/ 0 w 253"/>
                <a:gd name="T11" fmla="*/ 146 h 251"/>
                <a:gd name="T12" fmla="*/ 139 w 253"/>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3" h="251">
                  <a:moveTo>
                    <a:pt x="139" y="0"/>
                  </a:moveTo>
                  <a:cubicBezTo>
                    <a:pt x="139" y="0"/>
                    <a:pt x="152" y="51"/>
                    <a:pt x="182" y="80"/>
                  </a:cubicBezTo>
                  <a:cubicBezTo>
                    <a:pt x="222" y="118"/>
                    <a:pt x="253" y="127"/>
                    <a:pt x="253" y="127"/>
                  </a:cubicBezTo>
                  <a:cubicBezTo>
                    <a:pt x="125" y="251"/>
                    <a:pt x="125" y="251"/>
                    <a:pt x="125" y="251"/>
                  </a:cubicBezTo>
                  <a:cubicBezTo>
                    <a:pt x="125" y="251"/>
                    <a:pt x="116" y="217"/>
                    <a:pt x="80" y="186"/>
                  </a:cubicBezTo>
                  <a:cubicBezTo>
                    <a:pt x="41" y="153"/>
                    <a:pt x="0" y="146"/>
                    <a:pt x="0" y="146"/>
                  </a:cubicBezTo>
                  <a:lnTo>
                    <a:pt x="139"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10" name="Freeform 8">
              <a:extLst>
                <a:ext uri="{FF2B5EF4-FFF2-40B4-BE49-F238E27FC236}">
                  <a16:creationId xmlns:a16="http://schemas.microsoft.com/office/drawing/2014/main" id="{8BEECB8C-0A9E-4AFC-B7F3-9D199A48B654}"/>
                </a:ext>
              </a:extLst>
            </p:cNvPr>
            <p:cNvSpPr>
              <a:spLocks/>
            </p:cNvSpPr>
            <p:nvPr/>
          </p:nvSpPr>
          <p:spPr bwMode="auto">
            <a:xfrm>
              <a:off x="5134207" y="1909602"/>
              <a:ext cx="1715234" cy="1715234"/>
            </a:xfrm>
            <a:custGeom>
              <a:avLst/>
              <a:gdLst>
                <a:gd name="T0" fmla="*/ 3 w 301"/>
                <a:gd name="T1" fmla="*/ 165 h 302"/>
                <a:gd name="T2" fmla="*/ 0 w 301"/>
                <a:gd name="T3" fmla="*/ 147 h 302"/>
                <a:gd name="T4" fmla="*/ 82 w 301"/>
                <a:gd name="T5" fmla="*/ 100 h 302"/>
                <a:gd name="T6" fmla="*/ 132 w 301"/>
                <a:gd name="T7" fmla="*/ 0 h 302"/>
                <a:gd name="T8" fmla="*/ 263 w 301"/>
                <a:gd name="T9" fmla="*/ 54 h 302"/>
                <a:gd name="T10" fmla="*/ 301 w 301"/>
                <a:gd name="T11" fmla="*/ 175 h 302"/>
                <a:gd name="T12" fmla="*/ 208 w 301"/>
                <a:gd name="T13" fmla="*/ 221 h 302"/>
                <a:gd name="T14" fmla="*/ 153 w 301"/>
                <a:gd name="T15" fmla="*/ 302 h 302"/>
                <a:gd name="T16" fmla="*/ 56 w 301"/>
                <a:gd name="T17" fmla="*/ 262 h 302"/>
                <a:gd name="T18" fmla="*/ 3 w 301"/>
                <a:gd name="T19" fmla="*/ 16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2">
                  <a:moveTo>
                    <a:pt x="3" y="165"/>
                  </a:moveTo>
                  <a:cubicBezTo>
                    <a:pt x="0" y="147"/>
                    <a:pt x="0" y="147"/>
                    <a:pt x="0" y="147"/>
                  </a:cubicBezTo>
                  <a:cubicBezTo>
                    <a:pt x="0" y="147"/>
                    <a:pt x="60" y="125"/>
                    <a:pt x="82" y="100"/>
                  </a:cubicBezTo>
                  <a:cubicBezTo>
                    <a:pt x="105" y="75"/>
                    <a:pt x="128" y="14"/>
                    <a:pt x="132" y="0"/>
                  </a:cubicBezTo>
                  <a:cubicBezTo>
                    <a:pt x="263" y="54"/>
                    <a:pt x="263" y="54"/>
                    <a:pt x="263" y="54"/>
                  </a:cubicBezTo>
                  <a:cubicBezTo>
                    <a:pt x="301" y="175"/>
                    <a:pt x="301" y="175"/>
                    <a:pt x="301" y="175"/>
                  </a:cubicBezTo>
                  <a:cubicBezTo>
                    <a:pt x="301" y="175"/>
                    <a:pt x="249" y="186"/>
                    <a:pt x="208" y="221"/>
                  </a:cubicBezTo>
                  <a:cubicBezTo>
                    <a:pt x="172" y="250"/>
                    <a:pt x="153" y="302"/>
                    <a:pt x="153" y="302"/>
                  </a:cubicBezTo>
                  <a:cubicBezTo>
                    <a:pt x="56" y="262"/>
                    <a:pt x="56" y="262"/>
                    <a:pt x="56" y="262"/>
                  </a:cubicBezTo>
                  <a:lnTo>
                    <a:pt x="3" y="165"/>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22" name="Oval 13">
              <a:extLst>
                <a:ext uri="{FF2B5EF4-FFF2-40B4-BE49-F238E27FC236}">
                  <a16:creationId xmlns:a16="http://schemas.microsoft.com/office/drawing/2014/main" id="{2D772B9B-AFF3-453E-90A1-9F8A8FFCA1CC}"/>
                </a:ext>
              </a:extLst>
            </p:cNvPr>
            <p:cNvSpPr>
              <a:spLocks noChangeArrowheads="1"/>
            </p:cNvSpPr>
            <p:nvPr/>
          </p:nvSpPr>
          <p:spPr bwMode="auto">
            <a:xfrm>
              <a:off x="4486269" y="2731412"/>
              <a:ext cx="1534936" cy="1531398"/>
            </a:xfrm>
            <a:prstGeom prst="ellipse">
              <a:avLst/>
            </a:prstGeom>
            <a:solidFill>
              <a:schemeClr val="tx1">
                <a:alpha val="26000"/>
              </a:schemeClr>
            </a:solidFill>
            <a:ln>
              <a:noFill/>
            </a:ln>
            <a:effectLst>
              <a:softEdge rad="165100"/>
            </a:effectLst>
          </p:spPr>
          <p:txBody>
            <a:bodyPr vert="horz" wrap="square" lIns="68580" tIns="34290" rIns="68580" bIns="34290" numCol="1" anchor="t" anchorCtr="0" compatLnSpc="1">
              <a:prstTxWarp prst="textNoShape">
                <a:avLst/>
              </a:prstTxWarp>
            </a:bodyPr>
            <a:lstStyle/>
            <a:p>
              <a:endParaRPr lang="en-IN" sz="1350"/>
            </a:p>
          </p:txBody>
        </p:sp>
        <p:sp>
          <p:nvSpPr>
            <p:cNvPr id="23" name="Oval 15">
              <a:extLst>
                <a:ext uri="{FF2B5EF4-FFF2-40B4-BE49-F238E27FC236}">
                  <a16:creationId xmlns:a16="http://schemas.microsoft.com/office/drawing/2014/main" id="{3EF3C4AC-E678-4413-B6E9-CA978A137E30}"/>
                </a:ext>
              </a:extLst>
            </p:cNvPr>
            <p:cNvSpPr>
              <a:spLocks noChangeArrowheads="1"/>
            </p:cNvSpPr>
            <p:nvPr/>
          </p:nvSpPr>
          <p:spPr bwMode="auto">
            <a:xfrm>
              <a:off x="5644421" y="1311462"/>
              <a:ext cx="1828484" cy="1824946"/>
            </a:xfrm>
            <a:prstGeom prst="ellipse">
              <a:avLst/>
            </a:prstGeom>
            <a:solidFill>
              <a:schemeClr val="tx1">
                <a:alpha val="26000"/>
              </a:schemeClr>
            </a:solidFill>
            <a:ln>
              <a:noFill/>
            </a:ln>
            <a:effectLst>
              <a:softEdge rad="165100"/>
            </a:effectLst>
          </p:spPr>
          <p:txBody>
            <a:bodyPr vert="horz" wrap="square" lIns="68580" tIns="34290" rIns="68580" bIns="34290" numCol="1" anchor="t" anchorCtr="0" compatLnSpc="1">
              <a:prstTxWarp prst="textNoShape">
                <a:avLst/>
              </a:prstTxWarp>
            </a:bodyPr>
            <a:lstStyle/>
            <a:p>
              <a:endParaRPr lang="en-IN" sz="1350"/>
            </a:p>
          </p:txBody>
        </p:sp>
        <p:sp>
          <p:nvSpPr>
            <p:cNvPr id="25" name="Oval 18">
              <a:extLst>
                <a:ext uri="{FF2B5EF4-FFF2-40B4-BE49-F238E27FC236}">
                  <a16:creationId xmlns:a16="http://schemas.microsoft.com/office/drawing/2014/main" id="{6EC3F048-3EF2-4232-A091-A0E5BE94A6A6}"/>
                </a:ext>
              </a:extLst>
            </p:cNvPr>
            <p:cNvSpPr>
              <a:spLocks noChangeArrowheads="1"/>
            </p:cNvSpPr>
            <p:nvPr/>
          </p:nvSpPr>
          <p:spPr bwMode="auto">
            <a:xfrm>
              <a:off x="5742304" y="3955696"/>
              <a:ext cx="1280292" cy="1276754"/>
            </a:xfrm>
            <a:prstGeom prst="ellipse">
              <a:avLst/>
            </a:prstGeom>
            <a:solidFill>
              <a:schemeClr val="tx1">
                <a:alpha val="26000"/>
              </a:schemeClr>
            </a:solidFill>
            <a:ln>
              <a:noFill/>
            </a:ln>
            <a:effectLst>
              <a:softEdge rad="165100"/>
            </a:effectLst>
          </p:spPr>
          <p:txBody>
            <a:bodyPr vert="horz" wrap="square" lIns="68580" tIns="34290" rIns="68580" bIns="34290" numCol="1" anchor="t" anchorCtr="0" compatLnSpc="1">
              <a:prstTxWarp prst="textNoShape">
                <a:avLst/>
              </a:prstTxWarp>
            </a:bodyPr>
            <a:lstStyle/>
            <a:p>
              <a:endParaRPr lang="en-IN" sz="1350"/>
            </a:p>
          </p:txBody>
        </p:sp>
        <p:sp>
          <p:nvSpPr>
            <p:cNvPr id="14" name="Oval 12">
              <a:extLst>
                <a:ext uri="{FF2B5EF4-FFF2-40B4-BE49-F238E27FC236}">
                  <a16:creationId xmlns:a16="http://schemas.microsoft.com/office/drawing/2014/main" id="{C2913CE9-BBC7-4455-9464-4DDEF8CB9425}"/>
                </a:ext>
              </a:extLst>
            </p:cNvPr>
            <p:cNvSpPr>
              <a:spLocks noChangeArrowheads="1"/>
            </p:cNvSpPr>
            <p:nvPr/>
          </p:nvSpPr>
          <p:spPr bwMode="auto">
            <a:xfrm>
              <a:off x="5800398" y="3777922"/>
              <a:ext cx="1384300" cy="1381125"/>
            </a:xfrm>
            <a:prstGeom prst="ellipse">
              <a:avLst/>
            </a:prstGeom>
            <a:noFill/>
            <a:ln w="22225" cap="flat">
              <a:solidFill>
                <a:schemeClr val="accent3">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grpSp>
          <p:nvGrpSpPr>
            <p:cNvPr id="26" name="Group 25">
              <a:extLst>
                <a:ext uri="{FF2B5EF4-FFF2-40B4-BE49-F238E27FC236}">
                  <a16:creationId xmlns:a16="http://schemas.microsoft.com/office/drawing/2014/main" id="{FFE6816E-62CB-4B01-A7BE-0041060B7F54}"/>
                </a:ext>
              </a:extLst>
            </p:cNvPr>
            <p:cNvGrpSpPr/>
            <p:nvPr/>
          </p:nvGrpSpPr>
          <p:grpSpPr>
            <a:xfrm>
              <a:off x="4570675" y="2577206"/>
              <a:ext cx="1601788" cy="1597025"/>
              <a:chOff x="4565651" y="2573293"/>
              <a:chExt cx="1601788" cy="1597025"/>
            </a:xfrm>
          </p:grpSpPr>
          <p:sp>
            <p:nvSpPr>
              <p:cNvPr id="15" name="Oval 13">
                <a:extLst>
                  <a:ext uri="{FF2B5EF4-FFF2-40B4-BE49-F238E27FC236}">
                    <a16:creationId xmlns:a16="http://schemas.microsoft.com/office/drawing/2014/main" id="{21A7B2C1-CF9B-4E55-AF1A-A04934D106BB}"/>
                  </a:ext>
                </a:extLst>
              </p:cNvPr>
              <p:cNvSpPr>
                <a:spLocks noChangeArrowheads="1"/>
              </p:cNvSpPr>
              <p:nvPr/>
            </p:nvSpPr>
            <p:spPr bwMode="auto">
              <a:xfrm>
                <a:off x="4678363" y="2684418"/>
                <a:ext cx="1377950" cy="1374775"/>
              </a:xfrm>
              <a:prstGeom prst="ellipse">
                <a:avLst/>
              </a:prstGeom>
              <a:gradFill flip="none" rotWithShape="1">
                <a:gsLst>
                  <a:gs pos="21000">
                    <a:schemeClr val="accent2">
                      <a:lumMod val="75000"/>
                    </a:schemeClr>
                  </a:gs>
                  <a:gs pos="64000">
                    <a:schemeClr val="accent2"/>
                  </a:gs>
                </a:gsLst>
                <a:lin ang="13500000" scaled="1"/>
                <a:tileRect/>
              </a:gradFill>
              <a:ln>
                <a:noFill/>
              </a:ln>
            </p:spPr>
            <p:txBody>
              <a:bodyPr vert="horz" wrap="square" lIns="68580" tIns="34290" rIns="68580" bIns="34290" numCol="1" anchor="t" anchorCtr="0" compatLnSpc="1">
                <a:prstTxWarp prst="textNoShape">
                  <a:avLst/>
                </a:prstTxWarp>
              </a:bodyPr>
              <a:lstStyle/>
              <a:p>
                <a:endParaRPr lang="en-IN" sz="1350"/>
              </a:p>
            </p:txBody>
          </p:sp>
          <p:sp>
            <p:nvSpPr>
              <p:cNvPr id="16" name="Oval 14">
                <a:extLst>
                  <a:ext uri="{FF2B5EF4-FFF2-40B4-BE49-F238E27FC236}">
                    <a16:creationId xmlns:a16="http://schemas.microsoft.com/office/drawing/2014/main" id="{174FB743-C6C2-4309-9FE5-493CEAE71D0F}"/>
                  </a:ext>
                </a:extLst>
              </p:cNvPr>
              <p:cNvSpPr>
                <a:spLocks noChangeArrowheads="1"/>
              </p:cNvSpPr>
              <p:nvPr/>
            </p:nvSpPr>
            <p:spPr bwMode="auto">
              <a:xfrm>
                <a:off x="4565651" y="2573293"/>
                <a:ext cx="1601788" cy="1597025"/>
              </a:xfrm>
              <a:prstGeom prst="ellipse">
                <a:avLst/>
              </a:prstGeom>
              <a:noFill/>
              <a:ln w="22225" cap="flat">
                <a:solidFill>
                  <a:schemeClr val="accent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grpSp>
        <p:sp>
          <p:nvSpPr>
            <p:cNvPr id="17" name="Oval 15">
              <a:extLst>
                <a:ext uri="{FF2B5EF4-FFF2-40B4-BE49-F238E27FC236}">
                  <a16:creationId xmlns:a16="http://schemas.microsoft.com/office/drawing/2014/main" id="{7DAE98A9-207E-4CBB-9CC1-C85043E2EC27}"/>
                </a:ext>
              </a:extLst>
            </p:cNvPr>
            <p:cNvSpPr>
              <a:spLocks noChangeArrowheads="1"/>
            </p:cNvSpPr>
            <p:nvPr/>
          </p:nvSpPr>
          <p:spPr bwMode="auto">
            <a:xfrm>
              <a:off x="5847480" y="1286746"/>
              <a:ext cx="1641475" cy="1638300"/>
            </a:xfrm>
            <a:prstGeom prst="ellipse">
              <a:avLst/>
            </a:prstGeom>
            <a:gradFill flip="none" rotWithShape="1">
              <a:gsLst>
                <a:gs pos="21000">
                  <a:schemeClr val="accent1">
                    <a:lumMod val="75000"/>
                  </a:schemeClr>
                </a:gs>
                <a:gs pos="64000">
                  <a:schemeClr val="accent1"/>
                </a:gs>
              </a:gsLst>
              <a:lin ang="13500000" scaled="1"/>
              <a:tileRect/>
            </a:gradFill>
            <a:ln>
              <a:noFill/>
            </a:ln>
          </p:spPr>
          <p:txBody>
            <a:bodyPr vert="horz" wrap="square" lIns="68580" tIns="34290" rIns="68580" bIns="34290" numCol="1" anchor="t" anchorCtr="0" compatLnSpc="1">
              <a:prstTxWarp prst="textNoShape">
                <a:avLst/>
              </a:prstTxWarp>
            </a:bodyPr>
            <a:lstStyle/>
            <a:p>
              <a:endParaRPr lang="en-IN" sz="1350"/>
            </a:p>
          </p:txBody>
        </p:sp>
        <p:sp>
          <p:nvSpPr>
            <p:cNvPr id="18" name="Oval 16">
              <a:extLst>
                <a:ext uri="{FF2B5EF4-FFF2-40B4-BE49-F238E27FC236}">
                  <a16:creationId xmlns:a16="http://schemas.microsoft.com/office/drawing/2014/main" id="{CCE32FE0-31E7-46FB-9ABC-049CCEB89195}"/>
                </a:ext>
              </a:extLst>
            </p:cNvPr>
            <p:cNvSpPr>
              <a:spLocks noChangeArrowheads="1"/>
            </p:cNvSpPr>
            <p:nvPr/>
          </p:nvSpPr>
          <p:spPr bwMode="auto">
            <a:xfrm>
              <a:off x="5712542" y="1153396"/>
              <a:ext cx="1911350" cy="1906588"/>
            </a:xfrm>
            <a:prstGeom prst="ellipse">
              <a:avLst/>
            </a:prstGeom>
            <a:noFill/>
            <a:ln w="22225"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sp>
          <p:nvSpPr>
            <p:cNvPr id="20" name="Oval 18">
              <a:extLst>
                <a:ext uri="{FF2B5EF4-FFF2-40B4-BE49-F238E27FC236}">
                  <a16:creationId xmlns:a16="http://schemas.microsoft.com/office/drawing/2014/main" id="{813B1101-5313-4665-B265-CCB74766E799}"/>
                </a:ext>
              </a:extLst>
            </p:cNvPr>
            <p:cNvSpPr>
              <a:spLocks noChangeArrowheads="1"/>
            </p:cNvSpPr>
            <p:nvPr/>
          </p:nvSpPr>
          <p:spPr bwMode="auto">
            <a:xfrm>
              <a:off x="5917873" y="3895397"/>
              <a:ext cx="1149350" cy="1146175"/>
            </a:xfrm>
            <a:prstGeom prst="ellipse">
              <a:avLst/>
            </a:prstGeom>
            <a:gradFill flip="none" rotWithShape="1">
              <a:gsLst>
                <a:gs pos="21000">
                  <a:schemeClr val="accent3">
                    <a:lumMod val="75000"/>
                  </a:schemeClr>
                </a:gs>
                <a:gs pos="64000">
                  <a:schemeClr val="accent3"/>
                </a:gs>
              </a:gsLst>
              <a:lin ang="13500000" scaled="1"/>
              <a:tileRect/>
            </a:gradFill>
            <a:ln>
              <a:noFill/>
            </a:ln>
          </p:spPr>
          <p:txBody>
            <a:bodyPr vert="horz" wrap="square" lIns="68580" tIns="34290" rIns="68580" bIns="34290" numCol="1" anchor="t" anchorCtr="0" compatLnSpc="1">
              <a:prstTxWarp prst="textNoShape">
                <a:avLst/>
              </a:prstTxWarp>
            </a:bodyPr>
            <a:lstStyle/>
            <a:p>
              <a:endParaRPr lang="en-IN" sz="1350"/>
            </a:p>
          </p:txBody>
        </p:sp>
        <p:sp>
          <p:nvSpPr>
            <p:cNvPr id="28" name="TextBox 27">
              <a:extLst>
                <a:ext uri="{FF2B5EF4-FFF2-40B4-BE49-F238E27FC236}">
                  <a16:creationId xmlns:a16="http://schemas.microsoft.com/office/drawing/2014/main" id="{36887EB3-43DD-4F45-9CF9-880FE9D30388}"/>
                </a:ext>
              </a:extLst>
            </p:cNvPr>
            <p:cNvSpPr txBox="1"/>
            <p:nvPr/>
          </p:nvSpPr>
          <p:spPr>
            <a:xfrm>
              <a:off x="5289268" y="5190043"/>
              <a:ext cx="518091" cy="461665"/>
            </a:xfrm>
            <a:prstGeom prst="rect">
              <a:avLst/>
            </a:prstGeom>
            <a:noFill/>
          </p:spPr>
          <p:txBody>
            <a:bodyPr wrap="none" lIns="0" tIns="0" rIns="0" bIns="0" rtlCol="0" anchor="ctr">
              <a:noAutofit/>
            </a:bodyPr>
            <a:lstStyle/>
            <a:p>
              <a:pPr algn="ctr"/>
              <a:r>
                <a:rPr lang="en-US" sz="2100" b="1" dirty="0">
                  <a:solidFill>
                    <a:schemeClr val="bg1"/>
                  </a:solidFill>
                </a:rPr>
                <a:t>2</a:t>
              </a:r>
              <a:endParaRPr lang="en-IN" sz="2100" b="1" dirty="0">
                <a:solidFill>
                  <a:schemeClr val="bg1"/>
                </a:solidFill>
              </a:endParaRPr>
            </a:p>
          </p:txBody>
        </p:sp>
        <p:sp>
          <p:nvSpPr>
            <p:cNvPr id="29" name="TextBox 28">
              <a:extLst>
                <a:ext uri="{FF2B5EF4-FFF2-40B4-BE49-F238E27FC236}">
                  <a16:creationId xmlns:a16="http://schemas.microsoft.com/office/drawing/2014/main" id="{7772CE2C-37A5-4FDD-A3BA-3344AA0737AE}"/>
                </a:ext>
              </a:extLst>
            </p:cNvPr>
            <p:cNvSpPr txBox="1"/>
            <p:nvPr/>
          </p:nvSpPr>
          <p:spPr>
            <a:xfrm>
              <a:off x="6233503" y="4237652"/>
              <a:ext cx="518091" cy="461665"/>
            </a:xfrm>
            <a:prstGeom prst="rect">
              <a:avLst/>
            </a:prstGeom>
            <a:noFill/>
          </p:spPr>
          <p:txBody>
            <a:bodyPr wrap="none" lIns="0" tIns="0" rIns="0" bIns="0" rtlCol="0" anchor="ctr">
              <a:noAutofit/>
            </a:bodyPr>
            <a:lstStyle/>
            <a:p>
              <a:pPr algn="ctr"/>
              <a:r>
                <a:rPr lang="en-US" sz="2400" b="1" dirty="0">
                  <a:solidFill>
                    <a:schemeClr val="bg1"/>
                  </a:solidFill>
                </a:rPr>
                <a:t>03</a:t>
              </a:r>
              <a:endParaRPr lang="en-IN" sz="2400" b="1" dirty="0">
                <a:solidFill>
                  <a:schemeClr val="bg1"/>
                </a:solidFill>
              </a:endParaRPr>
            </a:p>
          </p:txBody>
        </p:sp>
        <p:sp>
          <p:nvSpPr>
            <p:cNvPr id="30" name="TextBox 29">
              <a:extLst>
                <a:ext uri="{FF2B5EF4-FFF2-40B4-BE49-F238E27FC236}">
                  <a16:creationId xmlns:a16="http://schemas.microsoft.com/office/drawing/2014/main" id="{794C7B07-3551-4A40-8987-3545A6729C7A}"/>
                </a:ext>
              </a:extLst>
            </p:cNvPr>
            <p:cNvSpPr txBox="1"/>
            <p:nvPr/>
          </p:nvSpPr>
          <p:spPr>
            <a:xfrm>
              <a:off x="4983026" y="3029493"/>
              <a:ext cx="777086" cy="692450"/>
            </a:xfrm>
            <a:prstGeom prst="rect">
              <a:avLst/>
            </a:prstGeom>
            <a:noFill/>
          </p:spPr>
          <p:txBody>
            <a:bodyPr wrap="none" lIns="0" tIns="0" rIns="0" bIns="0" rtlCol="0" anchor="ctr">
              <a:noAutofit/>
            </a:bodyPr>
            <a:lstStyle/>
            <a:p>
              <a:pPr algn="ctr"/>
              <a:r>
                <a:rPr lang="en-US" sz="3000" b="1" dirty="0">
                  <a:solidFill>
                    <a:schemeClr val="bg1"/>
                  </a:solidFill>
                </a:rPr>
                <a:t>02</a:t>
              </a:r>
              <a:endParaRPr lang="en-IN" sz="3000" b="1" dirty="0">
                <a:solidFill>
                  <a:schemeClr val="bg1"/>
                </a:solidFill>
              </a:endParaRPr>
            </a:p>
          </p:txBody>
        </p:sp>
        <p:sp>
          <p:nvSpPr>
            <p:cNvPr id="31" name="TextBox 30">
              <a:extLst>
                <a:ext uri="{FF2B5EF4-FFF2-40B4-BE49-F238E27FC236}">
                  <a16:creationId xmlns:a16="http://schemas.microsoft.com/office/drawing/2014/main" id="{FBACCB1D-224F-4958-8D22-F68BFB9B8B6A}"/>
                </a:ext>
              </a:extLst>
            </p:cNvPr>
            <p:cNvSpPr txBox="1"/>
            <p:nvPr/>
          </p:nvSpPr>
          <p:spPr>
            <a:xfrm>
              <a:off x="6279674" y="1759671"/>
              <a:ext cx="777086" cy="692450"/>
            </a:xfrm>
            <a:prstGeom prst="rect">
              <a:avLst/>
            </a:prstGeom>
            <a:noFill/>
          </p:spPr>
          <p:txBody>
            <a:bodyPr wrap="none" lIns="0" tIns="0" rIns="0" bIns="0" rtlCol="0" anchor="ctr">
              <a:noAutofit/>
            </a:bodyPr>
            <a:lstStyle/>
            <a:p>
              <a:pPr algn="ctr"/>
              <a:r>
                <a:rPr lang="en-US" sz="3300" b="1" dirty="0">
                  <a:solidFill>
                    <a:schemeClr val="bg1"/>
                  </a:solidFill>
                </a:rPr>
                <a:t>01</a:t>
              </a:r>
              <a:endParaRPr lang="en-IN" sz="3300" b="1" dirty="0">
                <a:solidFill>
                  <a:schemeClr val="bg1"/>
                </a:solidFill>
              </a:endParaRPr>
            </a:p>
          </p:txBody>
        </p:sp>
      </p:grpSp>
      <p:sp>
        <p:nvSpPr>
          <p:cNvPr id="38" name="Oval 37">
            <a:extLst>
              <a:ext uri="{FF2B5EF4-FFF2-40B4-BE49-F238E27FC236}">
                <a16:creationId xmlns:a16="http://schemas.microsoft.com/office/drawing/2014/main" id="{F4DFFA75-1D4E-4D95-961D-51DBED5113F6}"/>
              </a:ext>
            </a:extLst>
          </p:cNvPr>
          <p:cNvSpPr/>
          <p:nvPr/>
        </p:nvSpPr>
        <p:spPr>
          <a:xfrm>
            <a:off x="3238763" y="1646732"/>
            <a:ext cx="125309" cy="125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39" name="Oval 38">
            <a:extLst>
              <a:ext uri="{FF2B5EF4-FFF2-40B4-BE49-F238E27FC236}">
                <a16:creationId xmlns:a16="http://schemas.microsoft.com/office/drawing/2014/main" id="{226BBF87-8CB8-43F0-8310-72A7955717F2}"/>
              </a:ext>
            </a:extLst>
          </p:cNvPr>
          <p:cNvSpPr/>
          <p:nvPr/>
        </p:nvSpPr>
        <p:spPr>
          <a:xfrm>
            <a:off x="6018046" y="1437415"/>
            <a:ext cx="125309" cy="1253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cxnSp>
        <p:nvCxnSpPr>
          <p:cNvPr id="51" name="Straight Connector 50">
            <a:extLst>
              <a:ext uri="{FF2B5EF4-FFF2-40B4-BE49-F238E27FC236}">
                <a16:creationId xmlns:a16="http://schemas.microsoft.com/office/drawing/2014/main" id="{C21BC60C-499B-427A-B016-3AB69F546157}"/>
              </a:ext>
            </a:extLst>
          </p:cNvPr>
          <p:cNvCxnSpPr>
            <a:cxnSpLocks/>
          </p:cNvCxnSpPr>
          <p:nvPr/>
        </p:nvCxnSpPr>
        <p:spPr>
          <a:xfrm>
            <a:off x="496803" y="1709387"/>
            <a:ext cx="26424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DCFA10-47C4-4922-934C-F5495FBEF205}"/>
              </a:ext>
            </a:extLst>
          </p:cNvPr>
          <p:cNvCxnSpPr>
            <a:cxnSpLocks/>
          </p:cNvCxnSpPr>
          <p:nvPr/>
        </p:nvCxnSpPr>
        <p:spPr>
          <a:xfrm>
            <a:off x="6261882" y="1495729"/>
            <a:ext cx="24238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65CE501-68CB-42DB-BEF3-ECB8749E69F8}"/>
              </a:ext>
            </a:extLst>
          </p:cNvPr>
          <p:cNvSpPr txBox="1"/>
          <p:nvPr/>
        </p:nvSpPr>
        <p:spPr>
          <a:xfrm>
            <a:off x="6317118" y="1612565"/>
            <a:ext cx="2364051" cy="504978"/>
          </a:xfrm>
          <a:prstGeom prst="rect">
            <a:avLst/>
          </a:prstGeom>
          <a:noFill/>
        </p:spPr>
        <p:txBody>
          <a:bodyPr wrap="square" lIns="0" tIns="0" rIns="0" bIns="0" rtlCol="0" anchor="t">
            <a:noAutofit/>
          </a:bodyPr>
          <a:lstStyle/>
          <a:p>
            <a:pPr marL="171450" indent="-171450" algn="r">
              <a:buFont typeface="Arial" panose="020B0604020202020204" pitchFamily="34" charset="0"/>
              <a:buChar char="•"/>
              <a:defRPr/>
            </a:pPr>
            <a:r>
              <a:rPr lang="en-US" sz="1200" dirty="0">
                <a:latin typeface="+mj-lt"/>
              </a:rPr>
              <a:t>With Web 2.0 online author profiles create identity of authors</a:t>
            </a:r>
            <a:endParaRPr lang="en-IN" sz="1200" dirty="0">
              <a:latin typeface="+mj-lt"/>
            </a:endParaRPr>
          </a:p>
          <a:p>
            <a:pPr marL="171450" indent="-171450" algn="r">
              <a:buFont typeface="Arial" panose="020B0604020202020204" pitchFamily="34" charset="0"/>
              <a:buChar char="•"/>
              <a:defRPr/>
            </a:pPr>
            <a:r>
              <a:rPr lang="en-US" sz="1200" dirty="0">
                <a:latin typeface="+mj-lt"/>
              </a:rPr>
              <a:t>Scopus author IDs, </a:t>
            </a:r>
            <a:r>
              <a:rPr lang="en-US" sz="1200" dirty="0" err="1">
                <a:latin typeface="+mj-lt"/>
              </a:rPr>
              <a:t>ResearcherID</a:t>
            </a:r>
            <a:r>
              <a:rPr lang="en-US" sz="1200" dirty="0">
                <a:latin typeface="+mj-lt"/>
              </a:rPr>
              <a:t>, and  Open Researcher and Contributor Identification (ORCID)</a:t>
            </a:r>
          </a:p>
        </p:txBody>
      </p:sp>
      <p:sp>
        <p:nvSpPr>
          <p:cNvPr id="60" name="TextBox 59">
            <a:extLst>
              <a:ext uri="{FF2B5EF4-FFF2-40B4-BE49-F238E27FC236}">
                <a16:creationId xmlns:a16="http://schemas.microsoft.com/office/drawing/2014/main" id="{4BF0891E-B341-4C42-A21C-E7D63B84848C}"/>
              </a:ext>
            </a:extLst>
          </p:cNvPr>
          <p:cNvSpPr txBox="1"/>
          <p:nvPr/>
        </p:nvSpPr>
        <p:spPr>
          <a:xfrm>
            <a:off x="6693231" y="1026930"/>
            <a:ext cx="1996386" cy="347663"/>
          </a:xfrm>
          <a:prstGeom prst="rect">
            <a:avLst/>
          </a:prstGeom>
          <a:noFill/>
        </p:spPr>
        <p:txBody>
          <a:bodyPr wrap="square" lIns="0" tIns="0" rIns="0" bIns="0" rtlCol="0" anchor="b">
            <a:noAutofit/>
          </a:bodyPr>
          <a:lstStyle/>
          <a:p>
            <a:pPr algn="r">
              <a:defRPr/>
            </a:pPr>
            <a:r>
              <a:rPr lang="en-US" sz="1350" b="1" dirty="0"/>
              <a:t>Author Profiles</a:t>
            </a:r>
            <a:endParaRPr lang="en-US" sz="1350" b="1" kern="0" dirty="0">
              <a:solidFill>
                <a:schemeClr val="tx1">
                  <a:lumMod val="85000"/>
                  <a:lumOff val="15000"/>
                </a:schemeClr>
              </a:solidFill>
              <a:cs typeface="Arial" panose="020B0604020202020204" pitchFamily="34" charset="0"/>
            </a:endParaRPr>
          </a:p>
        </p:txBody>
      </p:sp>
      <p:sp>
        <p:nvSpPr>
          <p:cNvPr id="61" name="TextBox 60">
            <a:extLst>
              <a:ext uri="{FF2B5EF4-FFF2-40B4-BE49-F238E27FC236}">
                <a16:creationId xmlns:a16="http://schemas.microsoft.com/office/drawing/2014/main" id="{27AB4EF5-4708-40D0-B1BC-5B5E78BEFECA}"/>
              </a:ext>
            </a:extLst>
          </p:cNvPr>
          <p:cNvSpPr txBox="1"/>
          <p:nvPr/>
        </p:nvSpPr>
        <p:spPr>
          <a:xfrm>
            <a:off x="488143" y="1801283"/>
            <a:ext cx="2641521" cy="504978"/>
          </a:xfrm>
          <a:prstGeom prst="rect">
            <a:avLst/>
          </a:prstGeom>
          <a:noFill/>
        </p:spPr>
        <p:txBody>
          <a:bodyPr wrap="square" lIns="0" tIns="0" rIns="0" bIns="0" rtlCol="0" anchor="t">
            <a:noAutofit/>
          </a:bodyPr>
          <a:lstStyle/>
          <a:p>
            <a:pPr marL="171450" indent="-171450">
              <a:buFont typeface="Arial" panose="020B0604020202020204" pitchFamily="34" charset="0"/>
              <a:buChar char="•"/>
              <a:defRPr/>
            </a:pPr>
            <a:r>
              <a:rPr lang="en-US" sz="1200" dirty="0">
                <a:latin typeface="+mj-lt"/>
              </a:rPr>
              <a:t>Utilizes Google's PageRank algorithm</a:t>
            </a:r>
          </a:p>
          <a:p>
            <a:pPr marL="171450" indent="-171450">
              <a:buFont typeface="Arial" panose="020B0604020202020204" pitchFamily="34" charset="0"/>
              <a:buChar char="•"/>
              <a:defRPr/>
            </a:pPr>
            <a:r>
              <a:rPr lang="en-IN" sz="1200" dirty="0">
                <a:latin typeface="+mj-lt"/>
              </a:rPr>
              <a:t>Weighted scores are assigned based on the PageRank score of the website citing the research</a:t>
            </a:r>
          </a:p>
          <a:p>
            <a:pPr marL="171450" indent="-171450">
              <a:buFont typeface="Arial" panose="020B0604020202020204" pitchFamily="34" charset="0"/>
              <a:buChar char="•"/>
              <a:defRPr/>
            </a:pPr>
            <a:r>
              <a:rPr lang="en-IN" sz="1200" dirty="0">
                <a:latin typeface="+mj-lt"/>
              </a:rPr>
              <a:t>Helps differentiate early career researchers and tenured researchers</a:t>
            </a:r>
          </a:p>
          <a:p>
            <a:pPr marL="171450" indent="-171450">
              <a:buFont typeface="Arial" panose="020B0604020202020204" pitchFamily="34" charset="0"/>
              <a:buChar char="•"/>
              <a:defRPr/>
            </a:pPr>
            <a:r>
              <a:rPr lang="en-IN" sz="1200" dirty="0">
                <a:latin typeface="+mj-lt"/>
              </a:rPr>
              <a:t>Do not neglect researchers with few publications – innovative publications are included</a:t>
            </a:r>
          </a:p>
          <a:p>
            <a:pPr marL="171450" indent="-171450">
              <a:buFont typeface="Arial" panose="020B0604020202020204" pitchFamily="34" charset="0"/>
              <a:buChar char="•"/>
              <a:defRPr/>
            </a:pPr>
            <a:r>
              <a:rPr lang="en-IN" sz="1200" dirty="0">
                <a:latin typeface="+mj-lt"/>
              </a:rPr>
              <a:t>Difficult calculations</a:t>
            </a:r>
          </a:p>
          <a:p>
            <a:pPr marL="171450" indent="-171450">
              <a:buFont typeface="Arial" panose="020B0604020202020204" pitchFamily="34" charset="0"/>
              <a:buChar char="•"/>
              <a:defRPr/>
            </a:pPr>
            <a:r>
              <a:rPr lang="en-IN" sz="1200" dirty="0">
                <a:latin typeface="+mj-lt"/>
              </a:rPr>
              <a:t>Values are heavily reliant on the visibility and marketing of articles</a:t>
            </a:r>
          </a:p>
          <a:p>
            <a:pPr>
              <a:defRPr/>
            </a:pPr>
            <a:endParaRPr lang="en-IN" sz="1200" dirty="0">
              <a:latin typeface="+mj-lt"/>
            </a:endParaRPr>
          </a:p>
          <a:p>
            <a:pPr>
              <a:defRPr/>
            </a:pPr>
            <a:endParaRPr lang="en-US" sz="1200" kern="0" dirty="0">
              <a:solidFill>
                <a:schemeClr val="tx1">
                  <a:lumMod val="85000"/>
                  <a:lumOff val="15000"/>
                </a:schemeClr>
              </a:solidFill>
              <a:cs typeface="Arial" panose="020B0604020202020204" pitchFamily="34" charset="0"/>
            </a:endParaRPr>
          </a:p>
        </p:txBody>
      </p:sp>
      <p:sp>
        <p:nvSpPr>
          <p:cNvPr id="62" name="TextBox 61">
            <a:extLst>
              <a:ext uri="{FF2B5EF4-FFF2-40B4-BE49-F238E27FC236}">
                <a16:creationId xmlns:a16="http://schemas.microsoft.com/office/drawing/2014/main" id="{6B4015CC-BDA1-45B4-B6E7-42F01FC228D2}"/>
              </a:ext>
            </a:extLst>
          </p:cNvPr>
          <p:cNvSpPr txBox="1"/>
          <p:nvPr/>
        </p:nvSpPr>
        <p:spPr>
          <a:xfrm>
            <a:off x="496803" y="1259323"/>
            <a:ext cx="1996386" cy="347663"/>
          </a:xfrm>
          <a:prstGeom prst="rect">
            <a:avLst/>
          </a:prstGeom>
          <a:noFill/>
        </p:spPr>
        <p:txBody>
          <a:bodyPr wrap="square" lIns="0" tIns="0" rIns="0" bIns="0" rtlCol="0" anchor="b">
            <a:noAutofit/>
          </a:bodyPr>
          <a:lstStyle/>
          <a:p>
            <a:pPr>
              <a:defRPr/>
            </a:pPr>
            <a:r>
              <a:rPr lang="en-US" sz="1350" b="1" dirty="0"/>
              <a:t>PageRank index (</a:t>
            </a:r>
            <a:r>
              <a:rPr lang="el-GR" b="1" i="1" dirty="0"/>
              <a:t>π</a:t>
            </a:r>
            <a:r>
              <a:rPr lang="en-US" sz="1350" b="1" dirty="0"/>
              <a:t>)</a:t>
            </a:r>
            <a:r>
              <a:rPr lang="en-IN" sz="1350" dirty="0"/>
              <a:t> </a:t>
            </a:r>
            <a:endParaRPr lang="en-US" sz="1350" b="1" kern="0" dirty="0">
              <a:solidFill>
                <a:schemeClr val="tx1">
                  <a:lumMod val="85000"/>
                  <a:lumOff val="15000"/>
                </a:schemeClr>
              </a:solidFill>
              <a:cs typeface="Arial" panose="020B0604020202020204" pitchFamily="34" charset="0"/>
            </a:endParaRPr>
          </a:p>
        </p:txBody>
      </p:sp>
      <p:grpSp>
        <p:nvGrpSpPr>
          <p:cNvPr id="72" name="Group 71">
            <a:extLst>
              <a:ext uri="{FF2B5EF4-FFF2-40B4-BE49-F238E27FC236}">
                <a16:creationId xmlns:a16="http://schemas.microsoft.com/office/drawing/2014/main" id="{F35CE9F2-EB3B-4887-BB6D-535039C25C40}"/>
              </a:ext>
            </a:extLst>
          </p:cNvPr>
          <p:cNvGrpSpPr/>
          <p:nvPr/>
        </p:nvGrpSpPr>
        <p:grpSpPr>
          <a:xfrm>
            <a:off x="2459583" y="1109458"/>
            <a:ext cx="510191" cy="377022"/>
            <a:chOff x="7973699" y="1661147"/>
            <a:chExt cx="680255" cy="502696"/>
          </a:xfrm>
          <a:solidFill>
            <a:schemeClr val="accent2"/>
          </a:solidFill>
        </p:grpSpPr>
        <p:sp>
          <p:nvSpPr>
            <p:cNvPr id="73" name="Freeform: Shape 72">
              <a:extLst>
                <a:ext uri="{FF2B5EF4-FFF2-40B4-BE49-F238E27FC236}">
                  <a16:creationId xmlns:a16="http://schemas.microsoft.com/office/drawing/2014/main" id="{684CFBAC-E1E8-4402-8FEF-74DB1EE8B276}"/>
                </a:ext>
              </a:extLst>
            </p:cNvPr>
            <p:cNvSpPr/>
            <p:nvPr/>
          </p:nvSpPr>
          <p:spPr>
            <a:xfrm>
              <a:off x="8126959" y="1661147"/>
              <a:ext cx="502723" cy="502696"/>
            </a:xfrm>
            <a:custGeom>
              <a:avLst/>
              <a:gdLst>
                <a:gd name="connsiteX0" fmla="*/ 402735 w 502723"/>
                <a:gd name="connsiteY0" fmla="*/ 337374 h 502696"/>
                <a:gd name="connsiteX1" fmla="*/ 347829 w 502723"/>
                <a:gd name="connsiteY1" fmla="*/ 336370 h 502696"/>
                <a:gd name="connsiteX2" fmla="*/ 323485 w 502723"/>
                <a:gd name="connsiteY2" fmla="*/ 312034 h 502696"/>
                <a:gd name="connsiteX3" fmla="*/ 312034 w 502723"/>
                <a:gd name="connsiteY3" fmla="*/ 48940 h 502696"/>
                <a:gd name="connsiteX4" fmla="*/ 48940 w 502723"/>
                <a:gd name="connsiteY4" fmla="*/ 60391 h 502696"/>
                <a:gd name="connsiteX5" fmla="*/ 60391 w 502723"/>
                <a:gd name="connsiteY5" fmla="*/ 323485 h 502696"/>
                <a:gd name="connsiteX6" fmla="*/ 312034 w 502723"/>
                <a:gd name="connsiteY6" fmla="*/ 323485 h 502696"/>
                <a:gd name="connsiteX7" fmla="*/ 336329 w 502723"/>
                <a:gd name="connsiteY7" fmla="*/ 347780 h 502696"/>
                <a:gd name="connsiteX8" fmla="*/ 326878 w 502723"/>
                <a:gd name="connsiteY8" fmla="*/ 372205 h 502696"/>
                <a:gd name="connsiteX9" fmla="*/ 337350 w 502723"/>
                <a:gd name="connsiteY9" fmla="*/ 402549 h 502696"/>
                <a:gd name="connsiteX10" fmla="*/ 426657 w 502723"/>
                <a:gd name="connsiteY10" fmla="*/ 492002 h 502696"/>
                <a:gd name="connsiteX11" fmla="*/ 453357 w 502723"/>
                <a:gd name="connsiteY11" fmla="*/ 502692 h 502696"/>
                <a:gd name="connsiteX12" fmla="*/ 502498 w 502723"/>
                <a:gd name="connsiteY12" fmla="*/ 457204 h 502696"/>
                <a:gd name="connsiteX13" fmla="*/ 492027 w 502723"/>
                <a:gd name="connsiteY13" fmla="*/ 426852 h 502696"/>
                <a:gd name="connsiteX14" fmla="*/ 66527 w 502723"/>
                <a:gd name="connsiteY14" fmla="*/ 306600 h 502696"/>
                <a:gd name="connsiteX15" fmla="*/ 66530 w 502723"/>
                <a:gd name="connsiteY15" fmla="*/ 66530 h 502696"/>
                <a:gd name="connsiteX16" fmla="*/ 306600 w 502723"/>
                <a:gd name="connsiteY16" fmla="*/ 66531 h 502696"/>
                <a:gd name="connsiteX17" fmla="*/ 306600 w 502723"/>
                <a:gd name="connsiteY17" fmla="*/ 306600 h 502696"/>
                <a:gd name="connsiteX18" fmla="*/ 68149 w 502723"/>
                <a:gd name="connsiteY18" fmla="*/ 308214 h 502696"/>
                <a:gd name="connsiteX19" fmla="*/ 66527 w 502723"/>
                <a:gd name="connsiteY19" fmla="*/ 306592 h 502696"/>
                <a:gd name="connsiteX20" fmla="*/ 476300 w 502723"/>
                <a:gd name="connsiteY20" fmla="*/ 476389 h 502696"/>
                <a:gd name="connsiteX21" fmla="*/ 438124 w 502723"/>
                <a:gd name="connsiteY21" fmla="*/ 480567 h 502696"/>
                <a:gd name="connsiteX22" fmla="*/ 348833 w 502723"/>
                <a:gd name="connsiteY22" fmla="*/ 391114 h 502696"/>
                <a:gd name="connsiteX23" fmla="*/ 343035 w 502723"/>
                <a:gd name="connsiteY23" fmla="*/ 373605 h 502696"/>
                <a:gd name="connsiteX24" fmla="*/ 353101 w 502723"/>
                <a:gd name="connsiteY24" fmla="*/ 352987 h 502696"/>
                <a:gd name="connsiteX25" fmla="*/ 376011 w 502723"/>
                <a:gd name="connsiteY25" fmla="*/ 342856 h 502696"/>
                <a:gd name="connsiteX26" fmla="*/ 391268 w 502723"/>
                <a:gd name="connsiteY26" fmla="*/ 348825 h 502696"/>
                <a:gd name="connsiteX27" fmla="*/ 480559 w 502723"/>
                <a:gd name="connsiteY27" fmla="*/ 438254 h 502696"/>
                <a:gd name="connsiteX28" fmla="*/ 486358 w 502723"/>
                <a:gd name="connsiteY28" fmla="*/ 455771 h 502696"/>
                <a:gd name="connsiteX29" fmla="*/ 476292 w 502723"/>
                <a:gd name="connsiteY29" fmla="*/ 47638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2723" h="502696">
                  <a:moveTo>
                    <a:pt x="402735" y="337374"/>
                  </a:moveTo>
                  <a:cubicBezTo>
                    <a:pt x="387172" y="323578"/>
                    <a:pt x="363886" y="323152"/>
                    <a:pt x="347829" y="336370"/>
                  </a:cubicBezTo>
                  <a:lnTo>
                    <a:pt x="323485" y="312034"/>
                  </a:lnTo>
                  <a:cubicBezTo>
                    <a:pt x="392975" y="236221"/>
                    <a:pt x="387848" y="118430"/>
                    <a:pt x="312034" y="48940"/>
                  </a:cubicBezTo>
                  <a:cubicBezTo>
                    <a:pt x="236221" y="-20549"/>
                    <a:pt x="118430" y="-15422"/>
                    <a:pt x="48940" y="60391"/>
                  </a:cubicBezTo>
                  <a:cubicBezTo>
                    <a:pt x="-20549" y="136205"/>
                    <a:pt x="-15422" y="253996"/>
                    <a:pt x="60391" y="323485"/>
                  </a:cubicBezTo>
                  <a:cubicBezTo>
                    <a:pt x="131582" y="388738"/>
                    <a:pt x="240843" y="388738"/>
                    <a:pt x="312034" y="323485"/>
                  </a:cubicBezTo>
                  <a:lnTo>
                    <a:pt x="336329" y="347780"/>
                  </a:lnTo>
                  <a:cubicBezTo>
                    <a:pt x="330996" y="354899"/>
                    <a:pt x="327726" y="363350"/>
                    <a:pt x="326878" y="372205"/>
                  </a:cubicBezTo>
                  <a:cubicBezTo>
                    <a:pt x="325643" y="383378"/>
                    <a:pt x="329487" y="394515"/>
                    <a:pt x="337350" y="402549"/>
                  </a:cubicBezTo>
                  <a:lnTo>
                    <a:pt x="426657" y="492002"/>
                  </a:lnTo>
                  <a:cubicBezTo>
                    <a:pt x="433764" y="499001"/>
                    <a:pt x="443384" y="502852"/>
                    <a:pt x="453357" y="502692"/>
                  </a:cubicBezTo>
                  <a:cubicBezTo>
                    <a:pt x="478788" y="501904"/>
                    <a:pt x="499751" y="482499"/>
                    <a:pt x="502498" y="457204"/>
                  </a:cubicBezTo>
                  <a:cubicBezTo>
                    <a:pt x="503730" y="446029"/>
                    <a:pt x="499888" y="434890"/>
                    <a:pt x="492027" y="426852"/>
                  </a:cubicBezTo>
                  <a:close/>
                  <a:moveTo>
                    <a:pt x="66527" y="306600"/>
                  </a:moveTo>
                  <a:cubicBezTo>
                    <a:pt x="234" y="240306"/>
                    <a:pt x="235" y="132823"/>
                    <a:pt x="66530" y="66530"/>
                  </a:cubicBezTo>
                  <a:cubicBezTo>
                    <a:pt x="132824" y="236"/>
                    <a:pt x="240307" y="237"/>
                    <a:pt x="306600" y="66531"/>
                  </a:cubicBezTo>
                  <a:cubicBezTo>
                    <a:pt x="372893" y="132825"/>
                    <a:pt x="372893" y="240307"/>
                    <a:pt x="306600" y="306600"/>
                  </a:cubicBezTo>
                  <a:cubicBezTo>
                    <a:pt x="241200" y="372893"/>
                    <a:pt x="134442" y="373615"/>
                    <a:pt x="68149" y="308214"/>
                  </a:cubicBezTo>
                  <a:cubicBezTo>
                    <a:pt x="67605" y="307677"/>
                    <a:pt x="67064" y="307137"/>
                    <a:pt x="66527" y="306592"/>
                  </a:cubicBezTo>
                  <a:close/>
                  <a:moveTo>
                    <a:pt x="476300" y="476389"/>
                  </a:moveTo>
                  <a:cubicBezTo>
                    <a:pt x="464598" y="488058"/>
                    <a:pt x="447470" y="489937"/>
                    <a:pt x="438124" y="480567"/>
                  </a:cubicBezTo>
                  <a:lnTo>
                    <a:pt x="348833" y="391114"/>
                  </a:lnTo>
                  <a:cubicBezTo>
                    <a:pt x="344380" y="386438"/>
                    <a:pt x="342253" y="380015"/>
                    <a:pt x="343035" y="373605"/>
                  </a:cubicBezTo>
                  <a:cubicBezTo>
                    <a:pt x="343864" y="365764"/>
                    <a:pt x="347428" y="358464"/>
                    <a:pt x="353101" y="352987"/>
                  </a:cubicBezTo>
                  <a:cubicBezTo>
                    <a:pt x="359122" y="346748"/>
                    <a:pt x="367344" y="343112"/>
                    <a:pt x="376011" y="342856"/>
                  </a:cubicBezTo>
                  <a:cubicBezTo>
                    <a:pt x="381692" y="342714"/>
                    <a:pt x="387191" y="344865"/>
                    <a:pt x="391268" y="348825"/>
                  </a:cubicBezTo>
                  <a:lnTo>
                    <a:pt x="480559" y="438254"/>
                  </a:lnTo>
                  <a:cubicBezTo>
                    <a:pt x="485016" y="442932"/>
                    <a:pt x="487143" y="449358"/>
                    <a:pt x="486358" y="455771"/>
                  </a:cubicBezTo>
                  <a:cubicBezTo>
                    <a:pt x="485532" y="463611"/>
                    <a:pt x="481968" y="470909"/>
                    <a:pt x="476292" y="476381"/>
                  </a:cubicBezTo>
                  <a:close/>
                </a:path>
              </a:pathLst>
            </a:custGeom>
            <a:grpFill/>
            <a:ln w="8037" cap="flat">
              <a:noFill/>
              <a:prstDash val="solid"/>
              <a:miter/>
            </a:ln>
          </p:spPr>
          <p:txBody>
            <a:bodyPr rtlCol="0" anchor="ctr"/>
            <a:lstStyle/>
            <a:p>
              <a:endParaRPr lang="en-IN" sz="1350"/>
            </a:p>
          </p:txBody>
        </p:sp>
        <p:sp>
          <p:nvSpPr>
            <p:cNvPr id="74" name="Freeform: Shape 73">
              <a:extLst>
                <a:ext uri="{FF2B5EF4-FFF2-40B4-BE49-F238E27FC236}">
                  <a16:creationId xmlns:a16="http://schemas.microsoft.com/office/drawing/2014/main" id="{F5937C56-2093-4B23-8E9A-41C737A24BFD}"/>
                </a:ext>
              </a:extLst>
            </p:cNvPr>
            <p:cNvSpPr/>
            <p:nvPr/>
          </p:nvSpPr>
          <p:spPr>
            <a:xfrm>
              <a:off x="8232844" y="1734631"/>
              <a:ext cx="161965" cy="161965"/>
            </a:xfrm>
            <a:custGeom>
              <a:avLst/>
              <a:gdLst>
                <a:gd name="connsiteX0" fmla="*/ 80983 w 161965"/>
                <a:gd name="connsiteY0" fmla="*/ 161965 h 161965"/>
                <a:gd name="connsiteX1" fmla="*/ 161965 w 161965"/>
                <a:gd name="connsiteY1" fmla="*/ 80983 h 161965"/>
                <a:gd name="connsiteX2" fmla="*/ 80983 w 161965"/>
                <a:gd name="connsiteY2" fmla="*/ 0 h 161965"/>
                <a:gd name="connsiteX3" fmla="*/ 0 w 161965"/>
                <a:gd name="connsiteY3" fmla="*/ 80983 h 161965"/>
                <a:gd name="connsiteX4" fmla="*/ 80983 w 161965"/>
                <a:gd name="connsiteY4" fmla="*/ 161965 h 161965"/>
                <a:gd name="connsiteX5" fmla="*/ 80983 w 161965"/>
                <a:gd name="connsiteY5" fmla="*/ 16197 h 161965"/>
                <a:gd name="connsiteX6" fmla="*/ 145769 w 161965"/>
                <a:gd name="connsiteY6" fmla="*/ 80983 h 161965"/>
                <a:gd name="connsiteX7" fmla="*/ 80983 w 161965"/>
                <a:gd name="connsiteY7" fmla="*/ 145769 h 161965"/>
                <a:gd name="connsiteX8" fmla="*/ 16197 w 161965"/>
                <a:gd name="connsiteY8" fmla="*/ 80983 h 161965"/>
                <a:gd name="connsiteX9" fmla="*/ 80983 w 161965"/>
                <a:gd name="connsiteY9" fmla="*/ 16197 h 16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65" h="161965">
                  <a:moveTo>
                    <a:pt x="80983" y="161965"/>
                  </a:moveTo>
                  <a:cubicBezTo>
                    <a:pt x="125708" y="161965"/>
                    <a:pt x="161965" y="125708"/>
                    <a:pt x="161965" y="80983"/>
                  </a:cubicBezTo>
                  <a:cubicBezTo>
                    <a:pt x="161965" y="36258"/>
                    <a:pt x="125708" y="0"/>
                    <a:pt x="80983" y="0"/>
                  </a:cubicBezTo>
                  <a:cubicBezTo>
                    <a:pt x="36258" y="0"/>
                    <a:pt x="0" y="36258"/>
                    <a:pt x="0" y="80983"/>
                  </a:cubicBezTo>
                  <a:cubicBezTo>
                    <a:pt x="0" y="125708"/>
                    <a:pt x="36258" y="161965"/>
                    <a:pt x="80983" y="161965"/>
                  </a:cubicBezTo>
                  <a:close/>
                  <a:moveTo>
                    <a:pt x="80983" y="16197"/>
                  </a:moveTo>
                  <a:cubicBezTo>
                    <a:pt x="116763" y="16197"/>
                    <a:pt x="145769" y="45202"/>
                    <a:pt x="145769" y="80983"/>
                  </a:cubicBezTo>
                  <a:cubicBezTo>
                    <a:pt x="145769" y="116763"/>
                    <a:pt x="116763" y="145769"/>
                    <a:pt x="80983" y="145769"/>
                  </a:cubicBezTo>
                  <a:cubicBezTo>
                    <a:pt x="45202" y="145769"/>
                    <a:pt x="16197" y="116763"/>
                    <a:pt x="16197" y="80983"/>
                  </a:cubicBezTo>
                  <a:cubicBezTo>
                    <a:pt x="16228" y="45215"/>
                    <a:pt x="45215" y="16228"/>
                    <a:pt x="80983" y="16197"/>
                  </a:cubicBezTo>
                  <a:close/>
                </a:path>
              </a:pathLst>
            </a:custGeom>
            <a:grpFill/>
            <a:ln w="8037" cap="flat">
              <a:noFill/>
              <a:prstDash val="solid"/>
              <a:miter/>
            </a:ln>
          </p:spPr>
          <p:txBody>
            <a:bodyPr rtlCol="0" anchor="ctr"/>
            <a:lstStyle/>
            <a:p>
              <a:endParaRPr lang="en-IN" sz="1350"/>
            </a:p>
          </p:txBody>
        </p:sp>
        <p:sp>
          <p:nvSpPr>
            <p:cNvPr id="75" name="Freeform: Shape 74">
              <a:extLst>
                <a:ext uri="{FF2B5EF4-FFF2-40B4-BE49-F238E27FC236}">
                  <a16:creationId xmlns:a16="http://schemas.microsoft.com/office/drawing/2014/main" id="{6B669D8C-E236-41F4-8277-7F0147E80832}"/>
                </a:ext>
              </a:extLst>
            </p:cNvPr>
            <p:cNvSpPr/>
            <p:nvPr/>
          </p:nvSpPr>
          <p:spPr>
            <a:xfrm>
              <a:off x="8193162" y="1912793"/>
              <a:ext cx="241328" cy="42742"/>
            </a:xfrm>
            <a:custGeom>
              <a:avLst/>
              <a:gdLst>
                <a:gd name="connsiteX0" fmla="*/ 193144 w 241328"/>
                <a:gd name="connsiteY0" fmla="*/ 10973 h 42742"/>
                <a:gd name="connsiteX1" fmla="*/ 120664 w 241328"/>
                <a:gd name="connsiteY1" fmla="*/ 0 h 42742"/>
                <a:gd name="connsiteX2" fmla="*/ 0 w 241328"/>
                <a:gd name="connsiteY2" fmla="*/ 30142 h 42742"/>
                <a:gd name="connsiteX3" fmla="*/ 11087 w 241328"/>
                <a:gd name="connsiteY3" fmla="*/ 42743 h 42742"/>
                <a:gd name="connsiteX4" fmla="*/ 120664 w 241328"/>
                <a:gd name="connsiteY4" fmla="*/ 16197 h 42742"/>
                <a:gd name="connsiteX5" fmla="*/ 188593 w 241328"/>
                <a:gd name="connsiteY5" fmla="*/ 26514 h 42742"/>
                <a:gd name="connsiteX6" fmla="*/ 230282 w 241328"/>
                <a:gd name="connsiteY6" fmla="*/ 42014 h 42742"/>
                <a:gd name="connsiteX7" fmla="*/ 241329 w 241328"/>
                <a:gd name="connsiteY7" fmla="*/ 29348 h 42742"/>
                <a:gd name="connsiteX8" fmla="*/ 193144 w 241328"/>
                <a:gd name="connsiteY8" fmla="*/ 10973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28" h="42742">
                  <a:moveTo>
                    <a:pt x="193144" y="10973"/>
                  </a:moveTo>
                  <a:cubicBezTo>
                    <a:pt x="169659" y="3756"/>
                    <a:pt x="145234" y="58"/>
                    <a:pt x="120664" y="0"/>
                  </a:cubicBezTo>
                  <a:cubicBezTo>
                    <a:pt x="78668" y="698"/>
                    <a:pt x="37391" y="11010"/>
                    <a:pt x="0" y="30142"/>
                  </a:cubicBezTo>
                  <a:cubicBezTo>
                    <a:pt x="3467" y="34538"/>
                    <a:pt x="7168" y="38744"/>
                    <a:pt x="11087" y="42743"/>
                  </a:cubicBezTo>
                  <a:cubicBezTo>
                    <a:pt x="45205" y="25912"/>
                    <a:pt x="82627" y="16846"/>
                    <a:pt x="120664" y="16197"/>
                  </a:cubicBezTo>
                  <a:cubicBezTo>
                    <a:pt x="143693" y="16263"/>
                    <a:pt x="166583" y="19740"/>
                    <a:pt x="188593" y="26514"/>
                  </a:cubicBezTo>
                  <a:cubicBezTo>
                    <a:pt x="202879" y="30564"/>
                    <a:pt x="216820" y="35747"/>
                    <a:pt x="230282" y="42014"/>
                  </a:cubicBezTo>
                  <a:cubicBezTo>
                    <a:pt x="234191" y="37995"/>
                    <a:pt x="237879" y="33767"/>
                    <a:pt x="241329" y="29348"/>
                  </a:cubicBezTo>
                  <a:cubicBezTo>
                    <a:pt x="225845" y="21802"/>
                    <a:pt x="209720" y="15653"/>
                    <a:pt x="193144" y="10973"/>
                  </a:cubicBezTo>
                  <a:close/>
                </a:path>
              </a:pathLst>
            </a:custGeom>
            <a:grpFill/>
            <a:ln w="8037" cap="flat">
              <a:noFill/>
              <a:prstDash val="solid"/>
              <a:miter/>
            </a:ln>
          </p:spPr>
          <p:txBody>
            <a:bodyPr rtlCol="0" anchor="ctr"/>
            <a:lstStyle/>
            <a:p>
              <a:endParaRPr lang="en-IN" sz="1350"/>
            </a:p>
          </p:txBody>
        </p:sp>
        <p:sp>
          <p:nvSpPr>
            <p:cNvPr id="76" name="Freeform: Shape 75">
              <a:extLst>
                <a:ext uri="{FF2B5EF4-FFF2-40B4-BE49-F238E27FC236}">
                  <a16:creationId xmlns:a16="http://schemas.microsoft.com/office/drawing/2014/main" id="{282CB9AA-0A07-40F2-A814-378B7F74B006}"/>
                </a:ext>
              </a:extLst>
            </p:cNvPr>
            <p:cNvSpPr/>
            <p:nvPr/>
          </p:nvSpPr>
          <p:spPr>
            <a:xfrm>
              <a:off x="8465264" y="1687953"/>
              <a:ext cx="116218" cy="144310"/>
            </a:xfrm>
            <a:custGeom>
              <a:avLst/>
              <a:gdLst>
                <a:gd name="connsiteX0" fmla="*/ 42921 w 116218"/>
                <a:gd name="connsiteY0" fmla="*/ 16285 h 144310"/>
                <a:gd name="connsiteX1" fmla="*/ 99380 w 116218"/>
                <a:gd name="connsiteY1" fmla="*/ 73200 h 144310"/>
                <a:gd name="connsiteX2" fmla="*/ 56145 w 116218"/>
                <a:gd name="connsiteY2" fmla="*/ 128042 h 144310"/>
                <a:gd name="connsiteX3" fmla="*/ 57895 w 116218"/>
                <a:gd name="connsiteY3" fmla="*/ 144311 h 144310"/>
                <a:gd name="connsiteX4" fmla="*/ 114732 w 116218"/>
                <a:gd name="connsiteY4" fmla="*/ 58323 h 144310"/>
                <a:gd name="connsiteX5" fmla="*/ 28745 w 116218"/>
                <a:gd name="connsiteY5" fmla="*/ 1487 h 144310"/>
                <a:gd name="connsiteX6" fmla="*/ 0 w 116218"/>
                <a:gd name="connsiteY6" fmla="*/ 14285 h 144310"/>
                <a:gd name="connsiteX7" fmla="*/ 10803 w 116218"/>
                <a:gd name="connsiteY7" fmla="*/ 26352 h 144310"/>
                <a:gd name="connsiteX8" fmla="*/ 42921 w 116218"/>
                <a:gd name="connsiteY8" fmla="*/ 16285 h 14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18" h="144310">
                  <a:moveTo>
                    <a:pt x="42921" y="16285"/>
                  </a:moveTo>
                  <a:cubicBezTo>
                    <a:pt x="74229" y="16411"/>
                    <a:pt x="99507" y="41893"/>
                    <a:pt x="99380" y="73200"/>
                  </a:cubicBezTo>
                  <a:cubicBezTo>
                    <a:pt x="99276" y="99242"/>
                    <a:pt x="81443" y="121862"/>
                    <a:pt x="56145" y="128042"/>
                  </a:cubicBezTo>
                  <a:cubicBezTo>
                    <a:pt x="56955" y="133411"/>
                    <a:pt x="57498" y="138845"/>
                    <a:pt x="57895" y="144311"/>
                  </a:cubicBezTo>
                  <a:cubicBezTo>
                    <a:pt x="97335" y="136261"/>
                    <a:pt x="122781" y="97764"/>
                    <a:pt x="114732" y="58323"/>
                  </a:cubicBezTo>
                  <a:cubicBezTo>
                    <a:pt x="106683" y="18884"/>
                    <a:pt x="68185" y="-6563"/>
                    <a:pt x="28745" y="1487"/>
                  </a:cubicBezTo>
                  <a:cubicBezTo>
                    <a:pt x="18346" y="3609"/>
                    <a:pt x="8536" y="7977"/>
                    <a:pt x="0" y="14285"/>
                  </a:cubicBezTo>
                  <a:cubicBezTo>
                    <a:pt x="3758" y="18197"/>
                    <a:pt x="7386" y="22205"/>
                    <a:pt x="10803" y="26352"/>
                  </a:cubicBezTo>
                  <a:cubicBezTo>
                    <a:pt x="20228" y="19791"/>
                    <a:pt x="31438" y="16278"/>
                    <a:pt x="42921" y="16285"/>
                  </a:cubicBezTo>
                  <a:close/>
                </a:path>
              </a:pathLst>
            </a:custGeom>
            <a:grpFill/>
            <a:ln w="8037" cap="flat">
              <a:noFill/>
              <a:prstDash val="solid"/>
              <a:miter/>
            </a:ln>
          </p:spPr>
          <p:txBody>
            <a:bodyPr rtlCol="0" anchor="ctr"/>
            <a:lstStyle/>
            <a:p>
              <a:endParaRPr lang="en-IN" sz="1350"/>
            </a:p>
          </p:txBody>
        </p:sp>
        <p:sp>
          <p:nvSpPr>
            <p:cNvPr id="77" name="Freeform: Shape 76">
              <a:extLst>
                <a:ext uri="{FF2B5EF4-FFF2-40B4-BE49-F238E27FC236}">
                  <a16:creationId xmlns:a16="http://schemas.microsoft.com/office/drawing/2014/main" id="{8D5C0601-1620-465B-B4B6-C7634E24FAEF}"/>
                </a:ext>
              </a:extLst>
            </p:cNvPr>
            <p:cNvSpPr/>
            <p:nvPr/>
          </p:nvSpPr>
          <p:spPr>
            <a:xfrm>
              <a:off x="8522244" y="1856728"/>
              <a:ext cx="131710" cy="145145"/>
            </a:xfrm>
            <a:custGeom>
              <a:avLst/>
              <a:gdLst>
                <a:gd name="connsiteX0" fmla="*/ 114971 w 131710"/>
                <a:gd name="connsiteY0" fmla="*/ 42516 h 145145"/>
                <a:gd name="connsiteX1" fmla="*/ 45059 w 131710"/>
                <a:gd name="connsiteY1" fmla="*/ 8325 h 145145"/>
                <a:gd name="connsiteX2" fmla="*/ 1328 w 131710"/>
                <a:gd name="connsiteY2" fmla="*/ 0 h 145145"/>
                <a:gd name="connsiteX3" fmla="*/ 0 w 131710"/>
                <a:gd name="connsiteY3" fmla="*/ 16140 h 145145"/>
                <a:gd name="connsiteX4" fmla="*/ 40491 w 131710"/>
                <a:gd name="connsiteY4" fmla="*/ 23866 h 145145"/>
                <a:gd name="connsiteX5" fmla="*/ 104767 w 131710"/>
                <a:gd name="connsiteY5" fmla="*/ 55109 h 145145"/>
                <a:gd name="connsiteX6" fmla="*/ 115514 w 131710"/>
                <a:gd name="connsiteY6" fmla="*/ 76310 h 145145"/>
                <a:gd name="connsiteX7" fmla="*/ 115514 w 131710"/>
                <a:gd name="connsiteY7" fmla="*/ 145145 h 145145"/>
                <a:gd name="connsiteX8" fmla="*/ 131710 w 131710"/>
                <a:gd name="connsiteY8" fmla="*/ 145145 h 145145"/>
                <a:gd name="connsiteX9" fmla="*/ 131710 w 131710"/>
                <a:gd name="connsiteY9" fmla="*/ 76310 h 145145"/>
                <a:gd name="connsiteX10" fmla="*/ 114971 w 131710"/>
                <a:gd name="connsiteY10" fmla="*/ 42516 h 14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710" h="145145">
                  <a:moveTo>
                    <a:pt x="114971" y="42516"/>
                  </a:moveTo>
                  <a:cubicBezTo>
                    <a:pt x="94215" y="26515"/>
                    <a:pt x="70432" y="14884"/>
                    <a:pt x="45059" y="8325"/>
                  </a:cubicBezTo>
                  <a:cubicBezTo>
                    <a:pt x="30823" y="3989"/>
                    <a:pt x="16162" y="1199"/>
                    <a:pt x="1328" y="0"/>
                  </a:cubicBezTo>
                  <a:cubicBezTo>
                    <a:pt x="1101" y="5426"/>
                    <a:pt x="640" y="10803"/>
                    <a:pt x="0" y="16140"/>
                  </a:cubicBezTo>
                  <a:cubicBezTo>
                    <a:pt x="13735" y="17258"/>
                    <a:pt x="27310" y="19848"/>
                    <a:pt x="40491" y="23866"/>
                  </a:cubicBezTo>
                  <a:cubicBezTo>
                    <a:pt x="63805" y="29838"/>
                    <a:pt x="85668" y="40465"/>
                    <a:pt x="104767" y="55109"/>
                  </a:cubicBezTo>
                  <a:cubicBezTo>
                    <a:pt x="111352" y="60203"/>
                    <a:pt x="115298" y="67987"/>
                    <a:pt x="115514" y="76310"/>
                  </a:cubicBezTo>
                  <a:lnTo>
                    <a:pt x="115514" y="145145"/>
                  </a:lnTo>
                  <a:lnTo>
                    <a:pt x="131710" y="145145"/>
                  </a:lnTo>
                  <a:lnTo>
                    <a:pt x="131710" y="76310"/>
                  </a:lnTo>
                  <a:cubicBezTo>
                    <a:pt x="131487" y="63103"/>
                    <a:pt x="125342" y="50696"/>
                    <a:pt x="114971" y="42516"/>
                  </a:cubicBezTo>
                  <a:close/>
                </a:path>
              </a:pathLst>
            </a:custGeom>
            <a:grpFill/>
            <a:ln w="8037" cap="flat">
              <a:noFill/>
              <a:prstDash val="solid"/>
              <a:miter/>
            </a:ln>
          </p:spPr>
          <p:txBody>
            <a:bodyPr rtlCol="0" anchor="ctr"/>
            <a:lstStyle/>
            <a:p>
              <a:endParaRPr lang="en-IN" sz="1350"/>
            </a:p>
          </p:txBody>
        </p:sp>
        <p:sp>
          <p:nvSpPr>
            <p:cNvPr id="78" name="Freeform: Shape 77">
              <a:extLst>
                <a:ext uri="{FF2B5EF4-FFF2-40B4-BE49-F238E27FC236}">
                  <a16:creationId xmlns:a16="http://schemas.microsoft.com/office/drawing/2014/main" id="{E4AD10AB-E1A6-413B-A50A-A47575FC4FDF}"/>
                </a:ext>
              </a:extLst>
            </p:cNvPr>
            <p:cNvSpPr/>
            <p:nvPr/>
          </p:nvSpPr>
          <p:spPr>
            <a:xfrm>
              <a:off x="8046595" y="1688178"/>
              <a:ext cx="115461" cy="143955"/>
            </a:xfrm>
            <a:custGeom>
              <a:avLst/>
              <a:gdLst>
                <a:gd name="connsiteX0" fmla="*/ 72873 w 115461"/>
                <a:gd name="connsiteY0" fmla="*/ 16060 h 143955"/>
                <a:gd name="connsiteX1" fmla="*/ 104618 w 115461"/>
                <a:gd name="connsiteY1" fmla="*/ 25875 h 143955"/>
                <a:gd name="connsiteX2" fmla="*/ 115462 w 115461"/>
                <a:gd name="connsiteY2" fmla="*/ 13801 h 143955"/>
                <a:gd name="connsiteX3" fmla="*/ 13800 w 115461"/>
                <a:gd name="connsiteY3" fmla="*/ 30172 h 143955"/>
                <a:gd name="connsiteX4" fmla="*/ 30172 w 115461"/>
                <a:gd name="connsiteY4" fmla="*/ 131834 h 143955"/>
                <a:gd name="connsiteX5" fmla="*/ 57300 w 115461"/>
                <a:gd name="connsiteY5" fmla="*/ 143956 h 143955"/>
                <a:gd name="connsiteX6" fmla="*/ 59065 w 115461"/>
                <a:gd name="connsiteY6" fmla="*/ 127695 h 143955"/>
                <a:gd name="connsiteX7" fmla="*/ 18060 w 115461"/>
                <a:gd name="connsiteY7" fmla="*/ 58807 h 143955"/>
                <a:gd name="connsiteX8" fmla="*/ 72873 w 115461"/>
                <a:gd name="connsiteY8" fmla="*/ 16060 h 1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61" h="143955">
                  <a:moveTo>
                    <a:pt x="72873" y="16060"/>
                  </a:moveTo>
                  <a:cubicBezTo>
                    <a:pt x="84201" y="16058"/>
                    <a:pt x="95267" y="19480"/>
                    <a:pt x="104618" y="25875"/>
                  </a:cubicBezTo>
                  <a:cubicBezTo>
                    <a:pt x="108044" y="21721"/>
                    <a:pt x="111688" y="17712"/>
                    <a:pt x="115462" y="13801"/>
                  </a:cubicBezTo>
                  <a:cubicBezTo>
                    <a:pt x="82868" y="-9752"/>
                    <a:pt x="37352" y="-2422"/>
                    <a:pt x="13800" y="30172"/>
                  </a:cubicBezTo>
                  <a:cubicBezTo>
                    <a:pt x="-9751" y="62766"/>
                    <a:pt x="-2422" y="108281"/>
                    <a:pt x="30172" y="131834"/>
                  </a:cubicBezTo>
                  <a:cubicBezTo>
                    <a:pt x="38285" y="137696"/>
                    <a:pt x="47520" y="141823"/>
                    <a:pt x="57300" y="143956"/>
                  </a:cubicBezTo>
                  <a:cubicBezTo>
                    <a:pt x="57697" y="138498"/>
                    <a:pt x="58255" y="133072"/>
                    <a:pt x="59065" y="127695"/>
                  </a:cubicBezTo>
                  <a:cubicBezTo>
                    <a:pt x="28719" y="119996"/>
                    <a:pt x="10360" y="89153"/>
                    <a:pt x="18060" y="58807"/>
                  </a:cubicBezTo>
                  <a:cubicBezTo>
                    <a:pt x="24426" y="33713"/>
                    <a:pt x="46984" y="16121"/>
                    <a:pt x="72873" y="16060"/>
                  </a:cubicBezTo>
                  <a:close/>
                </a:path>
              </a:pathLst>
            </a:custGeom>
            <a:grpFill/>
            <a:ln w="8037" cap="flat">
              <a:noFill/>
              <a:prstDash val="solid"/>
              <a:miter/>
            </a:ln>
          </p:spPr>
          <p:txBody>
            <a:bodyPr rtlCol="0" anchor="ctr"/>
            <a:lstStyle/>
            <a:p>
              <a:endParaRPr lang="en-IN" sz="1350"/>
            </a:p>
          </p:txBody>
        </p:sp>
        <p:sp>
          <p:nvSpPr>
            <p:cNvPr id="79" name="Freeform: Shape 78">
              <a:extLst>
                <a:ext uri="{FF2B5EF4-FFF2-40B4-BE49-F238E27FC236}">
                  <a16:creationId xmlns:a16="http://schemas.microsoft.com/office/drawing/2014/main" id="{92B9C598-85D7-4617-992F-5540481080DB}"/>
                </a:ext>
              </a:extLst>
            </p:cNvPr>
            <p:cNvSpPr/>
            <p:nvPr/>
          </p:nvSpPr>
          <p:spPr>
            <a:xfrm>
              <a:off x="7973699" y="1856931"/>
              <a:ext cx="131135" cy="144942"/>
            </a:xfrm>
            <a:custGeom>
              <a:avLst/>
              <a:gdLst>
                <a:gd name="connsiteX0" fmla="*/ 86749 w 131135"/>
                <a:gd name="connsiteY0" fmla="*/ 8082 h 144942"/>
                <a:gd name="connsiteX1" fmla="*/ 16812 w 131135"/>
                <a:gd name="connsiteY1" fmla="*/ 42257 h 144942"/>
                <a:gd name="connsiteX2" fmla="*/ 0 w 131135"/>
                <a:gd name="connsiteY2" fmla="*/ 76108 h 144942"/>
                <a:gd name="connsiteX3" fmla="*/ 0 w 131135"/>
                <a:gd name="connsiteY3" fmla="*/ 144943 h 144942"/>
                <a:gd name="connsiteX4" fmla="*/ 16197 w 131135"/>
                <a:gd name="connsiteY4" fmla="*/ 144943 h 144942"/>
                <a:gd name="connsiteX5" fmla="*/ 16197 w 131135"/>
                <a:gd name="connsiteY5" fmla="*/ 76108 h 144942"/>
                <a:gd name="connsiteX6" fmla="*/ 26635 w 131135"/>
                <a:gd name="connsiteY6" fmla="*/ 55133 h 144942"/>
                <a:gd name="connsiteX7" fmla="*/ 91106 w 131135"/>
                <a:gd name="connsiteY7" fmla="*/ 23696 h 144942"/>
                <a:gd name="connsiteX8" fmla="*/ 131135 w 131135"/>
                <a:gd name="connsiteY8" fmla="*/ 16132 h 144942"/>
                <a:gd name="connsiteX9" fmla="*/ 129791 w 131135"/>
                <a:gd name="connsiteY9" fmla="*/ 0 h 144942"/>
                <a:gd name="connsiteX10" fmla="*/ 86749 w 131135"/>
                <a:gd name="connsiteY10" fmla="*/ 8082 h 1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135" h="144942">
                  <a:moveTo>
                    <a:pt x="86749" y="8082"/>
                  </a:moveTo>
                  <a:cubicBezTo>
                    <a:pt x="61675" y="15444"/>
                    <a:pt x="38028" y="26999"/>
                    <a:pt x="16812" y="42257"/>
                  </a:cubicBezTo>
                  <a:cubicBezTo>
                    <a:pt x="6404" y="50439"/>
                    <a:pt x="230" y="62870"/>
                    <a:pt x="0" y="76108"/>
                  </a:cubicBezTo>
                  <a:lnTo>
                    <a:pt x="0" y="144943"/>
                  </a:lnTo>
                  <a:lnTo>
                    <a:pt x="16197" y="144943"/>
                  </a:lnTo>
                  <a:lnTo>
                    <a:pt x="16197" y="76108"/>
                  </a:lnTo>
                  <a:cubicBezTo>
                    <a:pt x="16380" y="67910"/>
                    <a:pt x="20206" y="60222"/>
                    <a:pt x="26635" y="55133"/>
                  </a:cubicBezTo>
                  <a:cubicBezTo>
                    <a:pt x="46205" y="41104"/>
                    <a:pt x="68000" y="30475"/>
                    <a:pt x="91106" y="23696"/>
                  </a:cubicBezTo>
                  <a:cubicBezTo>
                    <a:pt x="104203" y="20014"/>
                    <a:pt x="117597" y="17483"/>
                    <a:pt x="131135" y="16132"/>
                  </a:cubicBezTo>
                  <a:cubicBezTo>
                    <a:pt x="130496" y="10795"/>
                    <a:pt x="130026" y="5418"/>
                    <a:pt x="129791" y="0"/>
                  </a:cubicBezTo>
                  <a:cubicBezTo>
                    <a:pt x="115234" y="1429"/>
                    <a:pt x="100832" y="4134"/>
                    <a:pt x="86749" y="8082"/>
                  </a:cubicBezTo>
                  <a:close/>
                </a:path>
              </a:pathLst>
            </a:custGeom>
            <a:grpFill/>
            <a:ln w="8037" cap="flat">
              <a:noFill/>
              <a:prstDash val="solid"/>
              <a:miter/>
            </a:ln>
          </p:spPr>
          <p:txBody>
            <a:bodyPr rtlCol="0" anchor="ctr"/>
            <a:lstStyle/>
            <a:p>
              <a:endParaRPr lang="en-IN" sz="1350"/>
            </a:p>
          </p:txBody>
        </p:sp>
        <p:sp>
          <p:nvSpPr>
            <p:cNvPr id="80" name="Freeform: Shape 79">
              <a:extLst>
                <a:ext uri="{FF2B5EF4-FFF2-40B4-BE49-F238E27FC236}">
                  <a16:creationId xmlns:a16="http://schemas.microsoft.com/office/drawing/2014/main" id="{0FD47038-DB3C-4868-9843-625E2198D9BD}"/>
                </a:ext>
              </a:extLst>
            </p:cNvPr>
            <p:cNvSpPr/>
            <p:nvPr/>
          </p:nvSpPr>
          <p:spPr>
            <a:xfrm>
              <a:off x="8168058" y="2012377"/>
              <a:ext cx="28254" cy="84691"/>
            </a:xfrm>
            <a:custGeom>
              <a:avLst/>
              <a:gdLst>
                <a:gd name="connsiteX0" fmla="*/ 0 w 28254"/>
                <a:gd name="connsiteY0" fmla="*/ 32053 h 84691"/>
                <a:gd name="connsiteX1" fmla="*/ 0 w 28254"/>
                <a:gd name="connsiteY1" fmla="*/ 84692 h 84691"/>
                <a:gd name="connsiteX2" fmla="*/ 16197 w 28254"/>
                <a:gd name="connsiteY2" fmla="*/ 84692 h 84691"/>
                <a:gd name="connsiteX3" fmla="*/ 16197 w 28254"/>
                <a:gd name="connsiteY3" fmla="*/ 32053 h 84691"/>
                <a:gd name="connsiteX4" fmla="*/ 26635 w 28254"/>
                <a:gd name="connsiteY4" fmla="*/ 11062 h 84691"/>
                <a:gd name="connsiteX5" fmla="*/ 28255 w 28254"/>
                <a:gd name="connsiteY5" fmla="*/ 9953 h 84691"/>
                <a:gd name="connsiteX6" fmla="*/ 14747 w 28254"/>
                <a:gd name="connsiteY6" fmla="*/ 0 h 84691"/>
                <a:gd name="connsiteX7" fmla="*/ 0 w 28254"/>
                <a:gd name="connsiteY7" fmla="*/ 32053 h 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4" h="84691">
                  <a:moveTo>
                    <a:pt x="0" y="32053"/>
                  </a:moveTo>
                  <a:lnTo>
                    <a:pt x="0" y="84692"/>
                  </a:lnTo>
                  <a:lnTo>
                    <a:pt x="16197" y="84692"/>
                  </a:lnTo>
                  <a:lnTo>
                    <a:pt x="16197" y="32053"/>
                  </a:lnTo>
                  <a:cubicBezTo>
                    <a:pt x="16375" y="23850"/>
                    <a:pt x="20202" y="16154"/>
                    <a:pt x="26635" y="11062"/>
                  </a:cubicBezTo>
                  <a:cubicBezTo>
                    <a:pt x="27162" y="10674"/>
                    <a:pt x="27761" y="10333"/>
                    <a:pt x="28255" y="9953"/>
                  </a:cubicBezTo>
                  <a:cubicBezTo>
                    <a:pt x="23631" y="6835"/>
                    <a:pt x="19136" y="3474"/>
                    <a:pt x="14747" y="0"/>
                  </a:cubicBezTo>
                  <a:cubicBezTo>
                    <a:pt x="5548" y="8140"/>
                    <a:pt x="196" y="19772"/>
                    <a:pt x="0" y="32053"/>
                  </a:cubicBezTo>
                  <a:close/>
                </a:path>
              </a:pathLst>
            </a:custGeom>
            <a:grpFill/>
            <a:ln w="8037" cap="flat">
              <a:noFill/>
              <a:prstDash val="solid"/>
              <a:miter/>
            </a:ln>
          </p:spPr>
          <p:txBody>
            <a:bodyPr rtlCol="0" anchor="ctr"/>
            <a:lstStyle/>
            <a:p>
              <a:endParaRPr lang="en-IN" sz="1350"/>
            </a:p>
          </p:txBody>
        </p:sp>
      </p:grpSp>
      <p:grpSp>
        <p:nvGrpSpPr>
          <p:cNvPr id="81" name="Group 80">
            <a:extLst>
              <a:ext uri="{FF2B5EF4-FFF2-40B4-BE49-F238E27FC236}">
                <a16:creationId xmlns:a16="http://schemas.microsoft.com/office/drawing/2014/main" id="{BB939571-E37A-4311-87FB-58AF04F1C8F8}"/>
              </a:ext>
            </a:extLst>
          </p:cNvPr>
          <p:cNvGrpSpPr/>
          <p:nvPr/>
        </p:nvGrpSpPr>
        <p:grpSpPr>
          <a:xfrm>
            <a:off x="6143355" y="906214"/>
            <a:ext cx="485896" cy="413012"/>
            <a:chOff x="10195948" y="1629353"/>
            <a:chExt cx="647861" cy="550682"/>
          </a:xfrm>
          <a:solidFill>
            <a:schemeClr val="accent1"/>
          </a:solidFill>
        </p:grpSpPr>
        <p:sp>
          <p:nvSpPr>
            <p:cNvPr id="82" name="Freeform: Shape 81">
              <a:extLst>
                <a:ext uri="{FF2B5EF4-FFF2-40B4-BE49-F238E27FC236}">
                  <a16:creationId xmlns:a16="http://schemas.microsoft.com/office/drawing/2014/main" id="{27EADB86-784D-4BA3-BD83-1FCC85AB0210}"/>
                </a:ext>
              </a:extLst>
            </p:cNvPr>
            <p:cNvSpPr/>
            <p:nvPr/>
          </p:nvSpPr>
          <p:spPr>
            <a:xfrm>
              <a:off x="10268832" y="1767024"/>
              <a:ext cx="502092" cy="275341"/>
            </a:xfrm>
            <a:custGeom>
              <a:avLst/>
              <a:gdLst>
                <a:gd name="connsiteX0" fmla="*/ 16197 w 502092"/>
                <a:gd name="connsiteY0" fmla="*/ 145769 h 275341"/>
                <a:gd name="connsiteX1" fmla="*/ 242948 w 502092"/>
                <a:gd name="connsiteY1" fmla="*/ 145769 h 275341"/>
                <a:gd name="connsiteX2" fmla="*/ 242948 w 502092"/>
                <a:gd name="connsiteY2" fmla="*/ 275341 h 275341"/>
                <a:gd name="connsiteX3" fmla="*/ 259145 w 502092"/>
                <a:gd name="connsiteY3" fmla="*/ 275341 h 275341"/>
                <a:gd name="connsiteX4" fmla="*/ 259145 w 502092"/>
                <a:gd name="connsiteY4" fmla="*/ 145769 h 275341"/>
                <a:gd name="connsiteX5" fmla="*/ 485896 w 502092"/>
                <a:gd name="connsiteY5" fmla="*/ 145769 h 275341"/>
                <a:gd name="connsiteX6" fmla="*/ 485896 w 502092"/>
                <a:gd name="connsiteY6" fmla="*/ 275341 h 275341"/>
                <a:gd name="connsiteX7" fmla="*/ 502093 w 502092"/>
                <a:gd name="connsiteY7" fmla="*/ 275341 h 275341"/>
                <a:gd name="connsiteX8" fmla="*/ 502093 w 502092"/>
                <a:gd name="connsiteY8" fmla="*/ 129572 h 275341"/>
                <a:gd name="connsiteX9" fmla="*/ 259145 w 502092"/>
                <a:gd name="connsiteY9" fmla="*/ 129572 h 275341"/>
                <a:gd name="connsiteX10" fmla="*/ 259145 w 502092"/>
                <a:gd name="connsiteY10" fmla="*/ 0 h 275341"/>
                <a:gd name="connsiteX11" fmla="*/ 242948 w 502092"/>
                <a:gd name="connsiteY11" fmla="*/ 0 h 275341"/>
                <a:gd name="connsiteX12" fmla="*/ 242948 w 502092"/>
                <a:gd name="connsiteY12" fmla="*/ 129572 h 275341"/>
                <a:gd name="connsiteX13" fmla="*/ 0 w 502092"/>
                <a:gd name="connsiteY13" fmla="*/ 129572 h 275341"/>
                <a:gd name="connsiteX14" fmla="*/ 0 w 502092"/>
                <a:gd name="connsiteY14" fmla="*/ 275341 h 275341"/>
                <a:gd name="connsiteX15" fmla="*/ 16197 w 502092"/>
                <a:gd name="connsiteY15" fmla="*/ 275341 h 275341"/>
                <a:gd name="connsiteX16" fmla="*/ 16197 w 502092"/>
                <a:gd name="connsiteY16" fmla="*/ 145769 h 27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092" h="275341">
                  <a:moveTo>
                    <a:pt x="16197" y="145769"/>
                  </a:moveTo>
                  <a:lnTo>
                    <a:pt x="242948" y="145769"/>
                  </a:lnTo>
                  <a:lnTo>
                    <a:pt x="242948" y="275341"/>
                  </a:lnTo>
                  <a:lnTo>
                    <a:pt x="259145" y="275341"/>
                  </a:lnTo>
                  <a:lnTo>
                    <a:pt x="259145" y="145769"/>
                  </a:lnTo>
                  <a:lnTo>
                    <a:pt x="485896" y="145769"/>
                  </a:lnTo>
                  <a:lnTo>
                    <a:pt x="485896" y="275341"/>
                  </a:lnTo>
                  <a:lnTo>
                    <a:pt x="502093" y="275341"/>
                  </a:lnTo>
                  <a:lnTo>
                    <a:pt x="502093" y="129572"/>
                  </a:lnTo>
                  <a:lnTo>
                    <a:pt x="259145" y="129572"/>
                  </a:lnTo>
                  <a:lnTo>
                    <a:pt x="259145" y="0"/>
                  </a:lnTo>
                  <a:lnTo>
                    <a:pt x="242948" y="0"/>
                  </a:lnTo>
                  <a:lnTo>
                    <a:pt x="242948" y="129572"/>
                  </a:lnTo>
                  <a:lnTo>
                    <a:pt x="0" y="129572"/>
                  </a:lnTo>
                  <a:lnTo>
                    <a:pt x="0" y="275341"/>
                  </a:lnTo>
                  <a:lnTo>
                    <a:pt x="16197" y="275341"/>
                  </a:lnTo>
                  <a:lnTo>
                    <a:pt x="16197" y="145769"/>
                  </a:lnTo>
                  <a:close/>
                </a:path>
              </a:pathLst>
            </a:custGeom>
            <a:grpFill/>
            <a:ln w="8037" cap="flat">
              <a:noFill/>
              <a:prstDash val="solid"/>
              <a:miter/>
            </a:ln>
          </p:spPr>
          <p:txBody>
            <a:bodyPr rtlCol="0" anchor="ctr"/>
            <a:lstStyle/>
            <a:p>
              <a:endParaRPr lang="en-IN" sz="1350"/>
            </a:p>
          </p:txBody>
        </p:sp>
        <p:sp>
          <p:nvSpPr>
            <p:cNvPr id="83" name="Freeform: Shape 82">
              <a:extLst>
                <a:ext uri="{FF2B5EF4-FFF2-40B4-BE49-F238E27FC236}">
                  <a16:creationId xmlns:a16="http://schemas.microsoft.com/office/drawing/2014/main" id="{A964B563-588B-45A5-B53E-6E849D152C1D}"/>
                </a:ext>
              </a:extLst>
            </p:cNvPr>
            <p:cNvSpPr/>
            <p:nvPr/>
          </p:nvSpPr>
          <p:spPr>
            <a:xfrm>
              <a:off x="10438896" y="1629353"/>
              <a:ext cx="161965" cy="113375"/>
            </a:xfrm>
            <a:custGeom>
              <a:avLst/>
              <a:gdLst>
                <a:gd name="connsiteX0" fmla="*/ 161965 w 161965"/>
                <a:gd name="connsiteY0" fmla="*/ 0 h 113375"/>
                <a:gd name="connsiteX1" fmla="*/ 0 w 161965"/>
                <a:gd name="connsiteY1" fmla="*/ 0 h 113375"/>
                <a:gd name="connsiteX2" fmla="*/ 0 w 161965"/>
                <a:gd name="connsiteY2" fmla="*/ 113376 h 113375"/>
                <a:gd name="connsiteX3" fmla="*/ 161965 w 161965"/>
                <a:gd name="connsiteY3" fmla="*/ 113376 h 113375"/>
                <a:gd name="connsiteX4" fmla="*/ 145769 w 161965"/>
                <a:gd name="connsiteY4" fmla="*/ 97179 h 113375"/>
                <a:gd name="connsiteX5" fmla="*/ 16197 w 161965"/>
                <a:gd name="connsiteY5" fmla="*/ 97179 h 113375"/>
                <a:gd name="connsiteX6" fmla="*/ 16197 w 161965"/>
                <a:gd name="connsiteY6" fmla="*/ 16197 h 113375"/>
                <a:gd name="connsiteX7" fmla="*/ 145769 w 161965"/>
                <a:gd name="connsiteY7" fmla="*/ 16197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161965" y="0"/>
                  </a:moveTo>
                  <a:lnTo>
                    <a:pt x="0" y="0"/>
                  </a:lnTo>
                  <a:lnTo>
                    <a:pt x="0" y="113376"/>
                  </a:lnTo>
                  <a:lnTo>
                    <a:pt x="161965" y="113376"/>
                  </a:lnTo>
                  <a:close/>
                  <a:moveTo>
                    <a:pt x="145769" y="97179"/>
                  </a:moveTo>
                  <a:lnTo>
                    <a:pt x="16197" y="97179"/>
                  </a:lnTo>
                  <a:lnTo>
                    <a:pt x="16197" y="16197"/>
                  </a:lnTo>
                  <a:lnTo>
                    <a:pt x="145769" y="16197"/>
                  </a:lnTo>
                  <a:close/>
                </a:path>
              </a:pathLst>
            </a:custGeom>
            <a:grpFill/>
            <a:ln w="8037" cap="flat">
              <a:noFill/>
              <a:prstDash val="solid"/>
              <a:miter/>
            </a:ln>
          </p:spPr>
          <p:txBody>
            <a:bodyPr rtlCol="0" anchor="ctr"/>
            <a:lstStyle/>
            <a:p>
              <a:endParaRPr lang="en-IN" sz="1350"/>
            </a:p>
          </p:txBody>
        </p:sp>
        <p:sp>
          <p:nvSpPr>
            <p:cNvPr id="84" name="Freeform: Shape 83">
              <a:extLst>
                <a:ext uri="{FF2B5EF4-FFF2-40B4-BE49-F238E27FC236}">
                  <a16:creationId xmlns:a16="http://schemas.microsoft.com/office/drawing/2014/main" id="{7B8A5CBA-A508-4EC5-B8FA-05A263D298BE}"/>
                </a:ext>
              </a:extLst>
            </p:cNvPr>
            <p:cNvSpPr/>
            <p:nvPr/>
          </p:nvSpPr>
          <p:spPr>
            <a:xfrm>
              <a:off x="10438896" y="2066660"/>
              <a:ext cx="161965" cy="113375"/>
            </a:xfrm>
            <a:custGeom>
              <a:avLst/>
              <a:gdLst>
                <a:gd name="connsiteX0" fmla="*/ 0 w 161965"/>
                <a:gd name="connsiteY0" fmla="*/ 0 h 113375"/>
                <a:gd name="connsiteX1" fmla="*/ 0 w 161965"/>
                <a:gd name="connsiteY1" fmla="*/ 113376 h 113375"/>
                <a:gd name="connsiteX2" fmla="*/ 161965 w 161965"/>
                <a:gd name="connsiteY2" fmla="*/ 113376 h 113375"/>
                <a:gd name="connsiteX3" fmla="*/ 161965 w 161965"/>
                <a:gd name="connsiteY3" fmla="*/ 0 h 113375"/>
                <a:gd name="connsiteX4" fmla="*/ 145769 w 161965"/>
                <a:gd name="connsiteY4" fmla="*/ 97179 h 113375"/>
                <a:gd name="connsiteX5" fmla="*/ 16197 w 161965"/>
                <a:gd name="connsiteY5" fmla="*/ 97179 h 113375"/>
                <a:gd name="connsiteX6" fmla="*/ 16197 w 161965"/>
                <a:gd name="connsiteY6" fmla="*/ 16197 h 113375"/>
                <a:gd name="connsiteX7" fmla="*/ 145769 w 161965"/>
                <a:gd name="connsiteY7" fmla="*/ 16197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0" y="0"/>
                  </a:moveTo>
                  <a:lnTo>
                    <a:pt x="0" y="113376"/>
                  </a:lnTo>
                  <a:lnTo>
                    <a:pt x="161965" y="113376"/>
                  </a:lnTo>
                  <a:lnTo>
                    <a:pt x="161965" y="0"/>
                  </a:lnTo>
                  <a:close/>
                  <a:moveTo>
                    <a:pt x="145769" y="97179"/>
                  </a:moveTo>
                  <a:lnTo>
                    <a:pt x="16197" y="97179"/>
                  </a:lnTo>
                  <a:lnTo>
                    <a:pt x="16197" y="16197"/>
                  </a:lnTo>
                  <a:lnTo>
                    <a:pt x="145769" y="16197"/>
                  </a:lnTo>
                  <a:close/>
                </a:path>
              </a:pathLst>
            </a:custGeom>
            <a:grpFill/>
            <a:ln w="8037" cap="flat">
              <a:noFill/>
              <a:prstDash val="solid"/>
              <a:miter/>
            </a:ln>
          </p:spPr>
          <p:txBody>
            <a:bodyPr rtlCol="0" anchor="ctr"/>
            <a:lstStyle/>
            <a:p>
              <a:endParaRPr lang="en-IN" sz="1350"/>
            </a:p>
          </p:txBody>
        </p:sp>
        <p:sp>
          <p:nvSpPr>
            <p:cNvPr id="85" name="Freeform: Shape 84">
              <a:extLst>
                <a:ext uri="{FF2B5EF4-FFF2-40B4-BE49-F238E27FC236}">
                  <a16:creationId xmlns:a16="http://schemas.microsoft.com/office/drawing/2014/main" id="{0BB5CA86-F268-4BEF-90E0-DA7E41026771}"/>
                </a:ext>
              </a:extLst>
            </p:cNvPr>
            <p:cNvSpPr/>
            <p:nvPr/>
          </p:nvSpPr>
          <p:spPr>
            <a:xfrm>
              <a:off x="10681844" y="2066660"/>
              <a:ext cx="161965" cy="113375"/>
            </a:xfrm>
            <a:custGeom>
              <a:avLst/>
              <a:gdLst>
                <a:gd name="connsiteX0" fmla="*/ 0 w 161965"/>
                <a:gd name="connsiteY0" fmla="*/ 113376 h 113375"/>
                <a:gd name="connsiteX1" fmla="*/ 161965 w 161965"/>
                <a:gd name="connsiteY1" fmla="*/ 113376 h 113375"/>
                <a:gd name="connsiteX2" fmla="*/ 161965 w 161965"/>
                <a:gd name="connsiteY2" fmla="*/ 0 h 113375"/>
                <a:gd name="connsiteX3" fmla="*/ 0 w 161965"/>
                <a:gd name="connsiteY3" fmla="*/ 0 h 113375"/>
                <a:gd name="connsiteX4" fmla="*/ 16197 w 161965"/>
                <a:gd name="connsiteY4" fmla="*/ 16197 h 113375"/>
                <a:gd name="connsiteX5" fmla="*/ 145769 w 161965"/>
                <a:gd name="connsiteY5" fmla="*/ 16197 h 113375"/>
                <a:gd name="connsiteX6" fmla="*/ 145769 w 161965"/>
                <a:gd name="connsiteY6" fmla="*/ 97179 h 113375"/>
                <a:gd name="connsiteX7" fmla="*/ 16197 w 161965"/>
                <a:gd name="connsiteY7" fmla="*/ 97179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0" y="113376"/>
                  </a:moveTo>
                  <a:lnTo>
                    <a:pt x="161965" y="113376"/>
                  </a:lnTo>
                  <a:lnTo>
                    <a:pt x="161965" y="0"/>
                  </a:lnTo>
                  <a:lnTo>
                    <a:pt x="0" y="0"/>
                  </a:lnTo>
                  <a:close/>
                  <a:moveTo>
                    <a:pt x="16197" y="16197"/>
                  </a:moveTo>
                  <a:lnTo>
                    <a:pt x="145769" y="16197"/>
                  </a:lnTo>
                  <a:lnTo>
                    <a:pt x="145769" y="97179"/>
                  </a:lnTo>
                  <a:lnTo>
                    <a:pt x="16197" y="97179"/>
                  </a:lnTo>
                  <a:close/>
                </a:path>
              </a:pathLst>
            </a:custGeom>
            <a:grpFill/>
            <a:ln w="8037" cap="flat">
              <a:noFill/>
              <a:prstDash val="solid"/>
              <a:miter/>
            </a:ln>
          </p:spPr>
          <p:txBody>
            <a:bodyPr rtlCol="0" anchor="ctr"/>
            <a:lstStyle/>
            <a:p>
              <a:endParaRPr lang="en-IN" sz="1350"/>
            </a:p>
          </p:txBody>
        </p:sp>
        <p:sp>
          <p:nvSpPr>
            <p:cNvPr id="86" name="Freeform: Shape 85">
              <a:extLst>
                <a:ext uri="{FF2B5EF4-FFF2-40B4-BE49-F238E27FC236}">
                  <a16:creationId xmlns:a16="http://schemas.microsoft.com/office/drawing/2014/main" id="{C5087CBD-FBD3-4087-9902-5D43435A165B}"/>
                </a:ext>
              </a:extLst>
            </p:cNvPr>
            <p:cNvSpPr/>
            <p:nvPr/>
          </p:nvSpPr>
          <p:spPr>
            <a:xfrm>
              <a:off x="10195948" y="2066660"/>
              <a:ext cx="161965" cy="113375"/>
            </a:xfrm>
            <a:custGeom>
              <a:avLst/>
              <a:gdLst>
                <a:gd name="connsiteX0" fmla="*/ 161965 w 161965"/>
                <a:gd name="connsiteY0" fmla="*/ 0 h 113375"/>
                <a:gd name="connsiteX1" fmla="*/ 0 w 161965"/>
                <a:gd name="connsiteY1" fmla="*/ 0 h 113375"/>
                <a:gd name="connsiteX2" fmla="*/ 0 w 161965"/>
                <a:gd name="connsiteY2" fmla="*/ 113376 h 113375"/>
                <a:gd name="connsiteX3" fmla="*/ 161965 w 161965"/>
                <a:gd name="connsiteY3" fmla="*/ 113376 h 113375"/>
                <a:gd name="connsiteX4" fmla="*/ 145769 w 161965"/>
                <a:gd name="connsiteY4" fmla="*/ 97179 h 113375"/>
                <a:gd name="connsiteX5" fmla="*/ 16197 w 161965"/>
                <a:gd name="connsiteY5" fmla="*/ 97179 h 113375"/>
                <a:gd name="connsiteX6" fmla="*/ 16197 w 161965"/>
                <a:gd name="connsiteY6" fmla="*/ 16197 h 113375"/>
                <a:gd name="connsiteX7" fmla="*/ 145769 w 161965"/>
                <a:gd name="connsiteY7" fmla="*/ 16197 h 1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65" h="113375">
                  <a:moveTo>
                    <a:pt x="161965" y="0"/>
                  </a:moveTo>
                  <a:lnTo>
                    <a:pt x="0" y="0"/>
                  </a:lnTo>
                  <a:lnTo>
                    <a:pt x="0" y="113376"/>
                  </a:lnTo>
                  <a:lnTo>
                    <a:pt x="161965" y="113376"/>
                  </a:lnTo>
                  <a:close/>
                  <a:moveTo>
                    <a:pt x="145769" y="97179"/>
                  </a:moveTo>
                  <a:lnTo>
                    <a:pt x="16197" y="97179"/>
                  </a:lnTo>
                  <a:lnTo>
                    <a:pt x="16197" y="16197"/>
                  </a:lnTo>
                  <a:lnTo>
                    <a:pt x="145769" y="16197"/>
                  </a:lnTo>
                  <a:close/>
                </a:path>
              </a:pathLst>
            </a:custGeom>
            <a:grpFill/>
            <a:ln w="8037" cap="flat">
              <a:noFill/>
              <a:prstDash val="solid"/>
              <a:miter/>
            </a:ln>
          </p:spPr>
          <p:txBody>
            <a:bodyPr rtlCol="0" anchor="ctr"/>
            <a:lstStyle/>
            <a:p>
              <a:endParaRPr lang="en-IN" sz="1350"/>
            </a:p>
          </p:txBody>
        </p:sp>
      </p:grpSp>
      <p:grpSp>
        <p:nvGrpSpPr>
          <p:cNvPr id="3" name="Group 2">
            <a:extLst>
              <a:ext uri="{FF2B5EF4-FFF2-40B4-BE49-F238E27FC236}">
                <a16:creationId xmlns:a16="http://schemas.microsoft.com/office/drawing/2014/main" id="{BCFF41E0-6AD2-54C0-5283-04EB28AD8F6F}"/>
              </a:ext>
            </a:extLst>
          </p:cNvPr>
          <p:cNvGrpSpPr/>
          <p:nvPr/>
        </p:nvGrpSpPr>
        <p:grpSpPr>
          <a:xfrm>
            <a:off x="5773117" y="2343150"/>
            <a:ext cx="2916500" cy="1260617"/>
            <a:chOff x="5773117" y="3003798"/>
            <a:chExt cx="2916500" cy="1260617"/>
          </a:xfrm>
        </p:grpSpPr>
        <p:sp>
          <p:nvSpPr>
            <p:cNvPr id="37" name="Oval 36">
              <a:extLst>
                <a:ext uri="{FF2B5EF4-FFF2-40B4-BE49-F238E27FC236}">
                  <a16:creationId xmlns:a16="http://schemas.microsoft.com/office/drawing/2014/main" id="{6021C1DB-41BF-4421-A21A-FA4AFA203655}"/>
                </a:ext>
              </a:extLst>
            </p:cNvPr>
            <p:cNvSpPr/>
            <p:nvPr/>
          </p:nvSpPr>
          <p:spPr>
            <a:xfrm>
              <a:off x="5773117" y="3571769"/>
              <a:ext cx="125309" cy="125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cxnSp>
          <p:nvCxnSpPr>
            <p:cNvPr id="49" name="Straight Connector 48">
              <a:extLst>
                <a:ext uri="{FF2B5EF4-FFF2-40B4-BE49-F238E27FC236}">
                  <a16:creationId xmlns:a16="http://schemas.microsoft.com/office/drawing/2014/main" id="{B09CD717-78F9-40E4-AB09-E6E1E046634C}"/>
                </a:ext>
              </a:extLst>
            </p:cNvPr>
            <p:cNvCxnSpPr>
              <a:cxnSpLocks/>
            </p:cNvCxnSpPr>
            <p:nvPr/>
          </p:nvCxnSpPr>
          <p:spPr>
            <a:xfrm>
              <a:off x="5996410" y="3630926"/>
              <a:ext cx="268931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B296E60-E4D6-42B0-8DCC-86B09182C735}"/>
                </a:ext>
              </a:extLst>
            </p:cNvPr>
            <p:cNvSpPr txBox="1"/>
            <p:nvPr/>
          </p:nvSpPr>
          <p:spPr>
            <a:xfrm>
              <a:off x="6018046" y="3759437"/>
              <a:ext cx="2671571" cy="504978"/>
            </a:xfrm>
            <a:prstGeom prst="rect">
              <a:avLst/>
            </a:prstGeom>
            <a:noFill/>
          </p:spPr>
          <p:txBody>
            <a:bodyPr wrap="square" lIns="0" tIns="0" rIns="0" bIns="0" rtlCol="0" anchor="t">
              <a:noAutofit/>
            </a:bodyPr>
            <a:lstStyle/>
            <a:p>
              <a:pPr marL="171450" indent="-171450" algn="r">
                <a:buFont typeface="Arial" panose="020B0604020202020204" pitchFamily="34" charset="0"/>
                <a:buChar char="•"/>
                <a:defRPr/>
              </a:pPr>
              <a:r>
                <a:rPr lang="en-IN" sz="1200" kern="0" dirty="0">
                  <a:solidFill>
                    <a:schemeClr val="tx1">
                      <a:lumMod val="85000"/>
                      <a:lumOff val="15000"/>
                    </a:schemeClr>
                  </a:solidFill>
                  <a:cs typeface="Arial" panose="020B0604020202020204" pitchFamily="34" charset="0"/>
                </a:rPr>
                <a:t>A social platform to facilitate citation analysis</a:t>
              </a:r>
              <a:r>
                <a:rPr lang="en-US" sz="1200" kern="0" dirty="0">
                  <a:solidFill>
                    <a:schemeClr val="tx1">
                      <a:lumMod val="85000"/>
                      <a:lumOff val="15000"/>
                    </a:schemeClr>
                  </a:solidFill>
                  <a:cs typeface="Arial" panose="020B0604020202020204" pitchFamily="34" charset="0"/>
                </a:rPr>
                <a:t> introduced by Indiana University (Kaur et al, 2012 &amp; 2013)</a:t>
              </a:r>
            </a:p>
            <a:p>
              <a:pPr marL="171450" indent="-171450" algn="r">
                <a:buFont typeface="Arial" panose="020B0604020202020204" pitchFamily="34" charset="0"/>
                <a:buChar char="•"/>
                <a:defRPr/>
              </a:pPr>
              <a:r>
                <a:rPr lang="en-US" sz="1200" kern="0" dirty="0">
                  <a:solidFill>
                    <a:schemeClr val="tx1">
                      <a:lumMod val="85000"/>
                      <a:lumOff val="15000"/>
                    </a:schemeClr>
                  </a:solidFill>
                  <a:cs typeface="Arial" panose="020B0604020202020204" pitchFamily="34" charset="0"/>
                </a:rPr>
                <a:t>Works with a browser extension which is integrated with Google scholar</a:t>
              </a:r>
            </a:p>
            <a:p>
              <a:pPr marL="171450" indent="-171450" algn="r">
                <a:buFont typeface="Arial" panose="020B0604020202020204" pitchFamily="34" charset="0"/>
                <a:buChar char="•"/>
                <a:defRPr/>
              </a:pPr>
              <a:r>
                <a:rPr lang="en-US" sz="1200" kern="0" dirty="0">
                  <a:solidFill>
                    <a:schemeClr val="tx1">
                      <a:lumMod val="85000"/>
                      <a:lumOff val="15000"/>
                    </a:schemeClr>
                  </a:solidFill>
                  <a:cs typeface="Arial" panose="020B0604020202020204" pitchFamily="34" charset="0"/>
                </a:rPr>
                <a:t>To see the score, one must tag the author with a field. Fields are derived from </a:t>
              </a:r>
              <a:r>
                <a:rPr lang="en-US" sz="1200" kern="0" dirty="0" err="1">
                  <a:solidFill>
                    <a:schemeClr val="tx1">
                      <a:lumMod val="85000"/>
                      <a:lumOff val="15000"/>
                    </a:schemeClr>
                  </a:solidFill>
                  <a:cs typeface="Arial" panose="020B0604020202020204" pitchFamily="34" charset="0"/>
                </a:rPr>
                <a:t>WoS</a:t>
              </a:r>
              <a:r>
                <a:rPr lang="en-US" sz="1200" kern="0" dirty="0">
                  <a:solidFill>
                    <a:schemeClr val="tx1">
                      <a:lumMod val="85000"/>
                      <a:lumOff val="15000"/>
                    </a:schemeClr>
                  </a:solidFill>
                  <a:cs typeface="Arial" panose="020B0604020202020204" pitchFamily="34" charset="0"/>
                </a:rPr>
                <a:t>. </a:t>
              </a:r>
            </a:p>
            <a:p>
              <a:pPr marL="171450" indent="-171450" algn="r">
                <a:buFont typeface="Arial" panose="020B0604020202020204" pitchFamily="34" charset="0"/>
                <a:buChar char="•"/>
                <a:defRPr/>
              </a:pPr>
              <a:r>
                <a:rPr lang="en-US" sz="1200" kern="0" dirty="0">
                  <a:solidFill>
                    <a:schemeClr val="tx1">
                      <a:lumMod val="85000"/>
                      <a:lumOff val="15000"/>
                    </a:schemeClr>
                  </a:solidFill>
                  <a:cs typeface="Arial" panose="020B0604020202020204" pitchFamily="34" charset="0"/>
                </a:rPr>
                <a:t> </a:t>
              </a:r>
            </a:p>
          </p:txBody>
        </p:sp>
        <p:sp>
          <p:nvSpPr>
            <p:cNvPr id="58" name="TextBox 57">
              <a:extLst>
                <a:ext uri="{FF2B5EF4-FFF2-40B4-BE49-F238E27FC236}">
                  <a16:creationId xmlns:a16="http://schemas.microsoft.com/office/drawing/2014/main" id="{E3BCBD18-C015-4B8C-87C3-96FD8D4A4EF7}"/>
                </a:ext>
              </a:extLst>
            </p:cNvPr>
            <p:cNvSpPr txBox="1"/>
            <p:nvPr/>
          </p:nvSpPr>
          <p:spPr>
            <a:xfrm>
              <a:off x="6693231" y="3173802"/>
              <a:ext cx="1996386" cy="347663"/>
            </a:xfrm>
            <a:prstGeom prst="rect">
              <a:avLst/>
            </a:prstGeom>
            <a:noFill/>
          </p:spPr>
          <p:txBody>
            <a:bodyPr wrap="square" lIns="0" tIns="0" rIns="0" bIns="0" rtlCol="0" anchor="b">
              <a:noAutofit/>
            </a:bodyPr>
            <a:lstStyle/>
            <a:p>
              <a:pPr algn="r">
                <a:defRPr/>
              </a:pPr>
              <a:r>
                <a:rPr lang="en-IN" sz="1350" b="1" dirty="0" err="1"/>
                <a:t>Scholarometer</a:t>
              </a:r>
              <a:r>
                <a:rPr lang="en-IN" sz="1350" b="1" dirty="0"/>
                <a:t> (</a:t>
              </a:r>
              <a:r>
                <a:rPr lang="en-IN" sz="1350" b="1" dirty="0" err="1"/>
                <a:t>h</a:t>
              </a:r>
              <a:r>
                <a:rPr lang="en-IN" sz="1350" b="1" baseline="-25000" dirty="0" err="1"/>
                <a:t>s</a:t>
              </a:r>
              <a:r>
                <a:rPr lang="en-IN" sz="1350" b="1" dirty="0"/>
                <a:t>)</a:t>
              </a:r>
              <a:r>
                <a:rPr lang="en-IN" sz="1350" dirty="0"/>
                <a:t> </a:t>
              </a:r>
              <a:endParaRPr lang="en-US" sz="1350" b="1" kern="0" dirty="0">
                <a:solidFill>
                  <a:schemeClr val="tx1">
                    <a:lumMod val="85000"/>
                    <a:lumOff val="15000"/>
                  </a:schemeClr>
                </a:solidFill>
                <a:cs typeface="Arial" panose="020B0604020202020204" pitchFamily="34" charset="0"/>
              </a:endParaRPr>
            </a:p>
          </p:txBody>
        </p:sp>
        <p:sp>
          <p:nvSpPr>
            <p:cNvPr id="87" name="Graphic 149" descr="User network outline">
              <a:extLst>
                <a:ext uri="{FF2B5EF4-FFF2-40B4-BE49-F238E27FC236}">
                  <a16:creationId xmlns:a16="http://schemas.microsoft.com/office/drawing/2014/main" id="{03A17BF6-C9DA-4456-93A6-E9E3E563BD11}"/>
                </a:ext>
              </a:extLst>
            </p:cNvPr>
            <p:cNvSpPr/>
            <p:nvPr/>
          </p:nvSpPr>
          <p:spPr>
            <a:xfrm>
              <a:off x="5869818" y="3003798"/>
              <a:ext cx="474394" cy="450624"/>
            </a:xfrm>
            <a:custGeom>
              <a:avLst/>
              <a:gdLst>
                <a:gd name="connsiteX0" fmla="*/ 559496 w 632525"/>
                <a:gd name="connsiteY0" fmla="*/ 307767 h 600832"/>
                <a:gd name="connsiteX1" fmla="*/ 632526 w 632525"/>
                <a:gd name="connsiteY1" fmla="*/ 234883 h 600832"/>
                <a:gd name="connsiteX2" fmla="*/ 559641 w 632525"/>
                <a:gd name="connsiteY2" fmla="*/ 161852 h 600832"/>
                <a:gd name="connsiteX3" fmla="*/ 486612 w 632525"/>
                <a:gd name="connsiteY3" fmla="*/ 234738 h 600832"/>
                <a:gd name="connsiteX4" fmla="*/ 489738 w 632525"/>
                <a:gd name="connsiteY4" fmla="*/ 255938 h 600832"/>
                <a:gd name="connsiteX5" fmla="*/ 407135 w 632525"/>
                <a:gd name="connsiteY5" fmla="*/ 291133 h 600832"/>
                <a:gd name="connsiteX6" fmla="*/ 324646 w 632525"/>
                <a:gd name="connsiteY6" fmla="*/ 235296 h 600832"/>
                <a:gd name="connsiteX7" fmla="*/ 324646 w 632525"/>
                <a:gd name="connsiteY7" fmla="*/ 145324 h 600832"/>
                <a:gd name="connsiteX8" fmla="*/ 388981 w 632525"/>
                <a:gd name="connsiteY8" fmla="*/ 64792 h 600832"/>
                <a:gd name="connsiteX9" fmla="*/ 308450 w 632525"/>
                <a:gd name="connsiteY9" fmla="*/ 458 h 600832"/>
                <a:gd name="connsiteX10" fmla="*/ 244115 w 632525"/>
                <a:gd name="connsiteY10" fmla="*/ 80989 h 600832"/>
                <a:gd name="connsiteX11" fmla="*/ 308450 w 632525"/>
                <a:gd name="connsiteY11" fmla="*/ 145324 h 600832"/>
                <a:gd name="connsiteX12" fmla="*/ 308450 w 632525"/>
                <a:gd name="connsiteY12" fmla="*/ 235296 h 600832"/>
                <a:gd name="connsiteX13" fmla="*/ 225993 w 632525"/>
                <a:gd name="connsiteY13" fmla="*/ 291133 h 600832"/>
                <a:gd name="connsiteX14" fmla="*/ 143358 w 632525"/>
                <a:gd name="connsiteY14" fmla="*/ 255938 h 600832"/>
                <a:gd name="connsiteX15" fmla="*/ 94734 w 632525"/>
                <a:gd name="connsiteY15" fmla="*/ 164431 h 600832"/>
                <a:gd name="connsiteX16" fmla="*/ 3227 w 632525"/>
                <a:gd name="connsiteY16" fmla="*/ 213055 h 600832"/>
                <a:gd name="connsiteX17" fmla="*/ 51851 w 632525"/>
                <a:gd name="connsiteY17" fmla="*/ 304562 h 600832"/>
                <a:gd name="connsiteX18" fmla="*/ 136937 w 632525"/>
                <a:gd name="connsiteY18" fmla="*/ 270806 h 600832"/>
                <a:gd name="connsiteX19" fmla="*/ 219855 w 632525"/>
                <a:gd name="connsiteY19" fmla="*/ 306147 h 600832"/>
                <a:gd name="connsiteX20" fmla="*/ 237671 w 632525"/>
                <a:gd name="connsiteY20" fmla="*/ 399480 h 600832"/>
                <a:gd name="connsiteX21" fmla="*/ 171063 w 632525"/>
                <a:gd name="connsiteY21" fmla="*/ 466088 h 600832"/>
                <a:gd name="connsiteX22" fmla="*/ 68406 w 632525"/>
                <a:gd name="connsiteY22" fmla="*/ 485225 h 600832"/>
                <a:gd name="connsiteX23" fmla="*/ 87543 w 632525"/>
                <a:gd name="connsiteY23" fmla="*/ 587882 h 600832"/>
                <a:gd name="connsiteX24" fmla="*/ 190200 w 632525"/>
                <a:gd name="connsiteY24" fmla="*/ 568745 h 600832"/>
                <a:gd name="connsiteX25" fmla="*/ 183364 w 632525"/>
                <a:gd name="connsiteY25" fmla="*/ 476689 h 600832"/>
                <a:gd name="connsiteX26" fmla="*/ 248847 w 632525"/>
                <a:gd name="connsiteY26" fmla="*/ 411206 h 600832"/>
                <a:gd name="connsiteX27" fmla="*/ 384185 w 632525"/>
                <a:gd name="connsiteY27" fmla="*/ 411206 h 600832"/>
                <a:gd name="connsiteX28" fmla="*/ 449667 w 632525"/>
                <a:gd name="connsiteY28" fmla="*/ 476689 h 600832"/>
                <a:gd name="connsiteX29" fmla="*/ 453619 w 632525"/>
                <a:gd name="connsiteY29" fmla="*/ 578541 h 600832"/>
                <a:gd name="connsiteX30" fmla="*/ 555471 w 632525"/>
                <a:gd name="connsiteY30" fmla="*/ 574590 h 600832"/>
                <a:gd name="connsiteX31" fmla="*/ 551519 w 632525"/>
                <a:gd name="connsiteY31" fmla="*/ 472738 h 600832"/>
                <a:gd name="connsiteX32" fmla="*/ 461969 w 632525"/>
                <a:gd name="connsiteY32" fmla="*/ 466088 h 600832"/>
                <a:gd name="connsiteX33" fmla="*/ 395360 w 632525"/>
                <a:gd name="connsiteY33" fmla="*/ 399480 h 600832"/>
                <a:gd name="connsiteX34" fmla="*/ 413241 w 632525"/>
                <a:gd name="connsiteY34" fmla="*/ 306147 h 600832"/>
                <a:gd name="connsiteX35" fmla="*/ 496160 w 632525"/>
                <a:gd name="connsiteY35" fmla="*/ 270831 h 600832"/>
                <a:gd name="connsiteX36" fmla="*/ 559496 w 632525"/>
                <a:gd name="connsiteY36" fmla="*/ 307767 h 600832"/>
                <a:gd name="connsiteX37" fmla="*/ 73600 w 632525"/>
                <a:gd name="connsiteY37" fmla="*/ 291570 h 600832"/>
                <a:gd name="connsiteX38" fmla="*/ 16912 w 632525"/>
                <a:gd name="connsiteY38" fmla="*/ 234883 h 600832"/>
                <a:gd name="connsiteX39" fmla="*/ 73600 w 632525"/>
                <a:gd name="connsiteY39" fmla="*/ 178195 h 600832"/>
                <a:gd name="connsiteX40" fmla="*/ 130288 w 632525"/>
                <a:gd name="connsiteY40" fmla="*/ 234883 h 600832"/>
                <a:gd name="connsiteX41" fmla="*/ 73600 w 632525"/>
                <a:gd name="connsiteY41" fmla="*/ 291570 h 600832"/>
                <a:gd name="connsiteX42" fmla="*/ 259860 w 632525"/>
                <a:gd name="connsiteY42" fmla="*/ 72917 h 600832"/>
                <a:gd name="connsiteX43" fmla="*/ 316548 w 632525"/>
                <a:gd name="connsiteY43" fmla="*/ 16229 h 600832"/>
                <a:gd name="connsiteX44" fmla="*/ 373236 w 632525"/>
                <a:gd name="connsiteY44" fmla="*/ 72917 h 600832"/>
                <a:gd name="connsiteX45" fmla="*/ 316548 w 632525"/>
                <a:gd name="connsiteY45" fmla="*/ 129605 h 600832"/>
                <a:gd name="connsiteX46" fmla="*/ 259860 w 632525"/>
                <a:gd name="connsiteY46" fmla="*/ 72917 h 600832"/>
                <a:gd name="connsiteX47" fmla="*/ 130288 w 632525"/>
                <a:gd name="connsiteY47" fmla="*/ 583108 h 600832"/>
                <a:gd name="connsiteX48" fmla="*/ 73600 w 632525"/>
                <a:gd name="connsiteY48" fmla="*/ 526420 h 600832"/>
                <a:gd name="connsiteX49" fmla="*/ 130288 w 632525"/>
                <a:gd name="connsiteY49" fmla="*/ 469732 h 600832"/>
                <a:gd name="connsiteX50" fmla="*/ 186976 w 632525"/>
                <a:gd name="connsiteY50" fmla="*/ 526420 h 600832"/>
                <a:gd name="connsiteX51" fmla="*/ 130288 w 632525"/>
                <a:gd name="connsiteY51" fmla="*/ 583108 h 600832"/>
                <a:gd name="connsiteX52" fmla="*/ 267578 w 632525"/>
                <a:gd name="connsiteY52" fmla="*/ 405505 h 600832"/>
                <a:gd name="connsiteX53" fmla="*/ 321181 w 632525"/>
                <a:gd name="connsiteY53" fmla="*/ 361168 h 600832"/>
                <a:gd name="connsiteX54" fmla="*/ 365518 w 632525"/>
                <a:gd name="connsiteY54" fmla="*/ 405505 h 600832"/>
                <a:gd name="connsiteX55" fmla="*/ 267578 w 632525"/>
                <a:gd name="connsiteY55" fmla="*/ 405505 h 600832"/>
                <a:gd name="connsiteX56" fmla="*/ 294027 w 632525"/>
                <a:gd name="connsiteY56" fmla="*/ 322190 h 600832"/>
                <a:gd name="connsiteX57" fmla="*/ 316556 w 632525"/>
                <a:gd name="connsiteY57" fmla="*/ 299677 h 600832"/>
                <a:gd name="connsiteX58" fmla="*/ 339069 w 632525"/>
                <a:gd name="connsiteY58" fmla="*/ 322206 h 600832"/>
                <a:gd name="connsiteX59" fmla="*/ 316548 w 632525"/>
                <a:gd name="connsiteY59" fmla="*/ 344719 h 600832"/>
                <a:gd name="connsiteX60" fmla="*/ 294027 w 632525"/>
                <a:gd name="connsiteY60" fmla="*/ 322190 h 600832"/>
                <a:gd name="connsiteX61" fmla="*/ 559496 w 632525"/>
                <a:gd name="connsiteY61" fmla="*/ 526420 h 600832"/>
                <a:gd name="connsiteX62" fmla="*/ 502808 w 632525"/>
                <a:gd name="connsiteY62" fmla="*/ 583108 h 600832"/>
                <a:gd name="connsiteX63" fmla="*/ 446120 w 632525"/>
                <a:gd name="connsiteY63" fmla="*/ 526420 h 600832"/>
                <a:gd name="connsiteX64" fmla="*/ 502808 w 632525"/>
                <a:gd name="connsiteY64" fmla="*/ 469732 h 600832"/>
                <a:gd name="connsiteX65" fmla="*/ 559496 w 632525"/>
                <a:gd name="connsiteY65" fmla="*/ 526420 h 600832"/>
                <a:gd name="connsiteX66" fmla="*/ 379593 w 632525"/>
                <a:gd name="connsiteY66" fmla="*/ 392969 h 600832"/>
                <a:gd name="connsiteX67" fmla="*/ 342965 w 632525"/>
                <a:gd name="connsiteY67" fmla="*/ 350340 h 600832"/>
                <a:gd name="connsiteX68" fmla="*/ 344854 w 632525"/>
                <a:gd name="connsiteY68" fmla="*/ 295617 h 600832"/>
                <a:gd name="connsiteX69" fmla="*/ 290131 w 632525"/>
                <a:gd name="connsiteY69" fmla="*/ 293727 h 600832"/>
                <a:gd name="connsiteX70" fmla="*/ 288242 w 632525"/>
                <a:gd name="connsiteY70" fmla="*/ 348450 h 600832"/>
                <a:gd name="connsiteX71" fmla="*/ 290131 w 632525"/>
                <a:gd name="connsiteY71" fmla="*/ 350340 h 600832"/>
                <a:gd name="connsiteX72" fmla="*/ 253503 w 632525"/>
                <a:gd name="connsiteY72" fmla="*/ 392969 h 600832"/>
                <a:gd name="connsiteX73" fmla="*/ 259489 w 632525"/>
                <a:gd name="connsiteY73" fmla="*/ 272865 h 600832"/>
                <a:gd name="connsiteX74" fmla="*/ 379593 w 632525"/>
                <a:gd name="connsiteY74" fmla="*/ 278850 h 600832"/>
                <a:gd name="connsiteX75" fmla="*/ 379593 w 632525"/>
                <a:gd name="connsiteY75" fmla="*/ 392969 h 600832"/>
                <a:gd name="connsiteX76" fmla="*/ 559496 w 632525"/>
                <a:gd name="connsiteY76" fmla="*/ 178195 h 600832"/>
                <a:gd name="connsiteX77" fmla="*/ 616184 w 632525"/>
                <a:gd name="connsiteY77" fmla="*/ 234883 h 600832"/>
                <a:gd name="connsiteX78" fmla="*/ 559496 w 632525"/>
                <a:gd name="connsiteY78" fmla="*/ 291570 h 600832"/>
                <a:gd name="connsiteX79" fmla="*/ 502808 w 632525"/>
                <a:gd name="connsiteY79" fmla="*/ 234883 h 600832"/>
                <a:gd name="connsiteX80" fmla="*/ 559496 w 632525"/>
                <a:gd name="connsiteY80" fmla="*/ 178195 h 60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2525" h="600832">
                  <a:moveTo>
                    <a:pt x="559496" y="307767"/>
                  </a:moveTo>
                  <a:cubicBezTo>
                    <a:pt x="599789" y="307807"/>
                    <a:pt x="632486" y="275175"/>
                    <a:pt x="632526" y="234883"/>
                  </a:cubicBezTo>
                  <a:cubicBezTo>
                    <a:pt x="632566" y="194589"/>
                    <a:pt x="599934" y="161892"/>
                    <a:pt x="559641" y="161852"/>
                  </a:cubicBezTo>
                  <a:cubicBezTo>
                    <a:pt x="519348" y="161813"/>
                    <a:pt x="486651" y="194444"/>
                    <a:pt x="486612" y="234738"/>
                  </a:cubicBezTo>
                  <a:cubicBezTo>
                    <a:pt x="486604" y="241919"/>
                    <a:pt x="487658" y="249063"/>
                    <a:pt x="489738" y="255938"/>
                  </a:cubicBezTo>
                  <a:lnTo>
                    <a:pt x="407135" y="291133"/>
                  </a:lnTo>
                  <a:cubicBezTo>
                    <a:pt x="391326" y="259349"/>
                    <a:pt x="360028" y="238164"/>
                    <a:pt x="324646" y="235296"/>
                  </a:cubicBezTo>
                  <a:lnTo>
                    <a:pt x="324646" y="145324"/>
                  </a:lnTo>
                  <a:cubicBezTo>
                    <a:pt x="364650" y="140851"/>
                    <a:pt x="393454" y="104796"/>
                    <a:pt x="388981" y="64792"/>
                  </a:cubicBezTo>
                  <a:cubicBezTo>
                    <a:pt x="384509" y="24788"/>
                    <a:pt x="348454" y="-4015"/>
                    <a:pt x="308450" y="458"/>
                  </a:cubicBezTo>
                  <a:cubicBezTo>
                    <a:pt x="268446" y="4930"/>
                    <a:pt x="239642" y="40985"/>
                    <a:pt x="244115" y="80989"/>
                  </a:cubicBezTo>
                  <a:cubicBezTo>
                    <a:pt x="247898" y="114830"/>
                    <a:pt x="274610" y="141540"/>
                    <a:pt x="308450" y="145324"/>
                  </a:cubicBezTo>
                  <a:lnTo>
                    <a:pt x="308450" y="235296"/>
                  </a:lnTo>
                  <a:cubicBezTo>
                    <a:pt x="273079" y="238174"/>
                    <a:pt x="241797" y="259359"/>
                    <a:pt x="225993" y="291133"/>
                  </a:cubicBezTo>
                  <a:lnTo>
                    <a:pt x="143358" y="255938"/>
                  </a:lnTo>
                  <a:cubicBezTo>
                    <a:pt x="155201" y="217242"/>
                    <a:pt x="133431" y="176273"/>
                    <a:pt x="94734" y="164431"/>
                  </a:cubicBezTo>
                  <a:cubicBezTo>
                    <a:pt x="56038" y="152589"/>
                    <a:pt x="15069" y="174358"/>
                    <a:pt x="3227" y="213055"/>
                  </a:cubicBezTo>
                  <a:cubicBezTo>
                    <a:pt x="-8615" y="251751"/>
                    <a:pt x="13154" y="292720"/>
                    <a:pt x="51851" y="304562"/>
                  </a:cubicBezTo>
                  <a:cubicBezTo>
                    <a:pt x="84617" y="314589"/>
                    <a:pt x="119956" y="300569"/>
                    <a:pt x="136937" y="270806"/>
                  </a:cubicBezTo>
                  <a:lnTo>
                    <a:pt x="219855" y="306147"/>
                  </a:lnTo>
                  <a:cubicBezTo>
                    <a:pt x="209875" y="338284"/>
                    <a:pt x="216555" y="373280"/>
                    <a:pt x="237671" y="399480"/>
                  </a:cubicBezTo>
                  <a:lnTo>
                    <a:pt x="171063" y="466088"/>
                  </a:lnTo>
                  <a:cubicBezTo>
                    <a:pt x="137430" y="443025"/>
                    <a:pt x="91469" y="451593"/>
                    <a:pt x="68406" y="485225"/>
                  </a:cubicBezTo>
                  <a:cubicBezTo>
                    <a:pt x="45342" y="518858"/>
                    <a:pt x="53910" y="564819"/>
                    <a:pt x="87543" y="587882"/>
                  </a:cubicBezTo>
                  <a:cubicBezTo>
                    <a:pt x="121176" y="610946"/>
                    <a:pt x="167137" y="602378"/>
                    <a:pt x="190200" y="568745"/>
                  </a:cubicBezTo>
                  <a:cubicBezTo>
                    <a:pt x="209746" y="540242"/>
                    <a:pt x="206906" y="501993"/>
                    <a:pt x="183364" y="476689"/>
                  </a:cubicBezTo>
                  <a:lnTo>
                    <a:pt x="248847" y="411206"/>
                  </a:lnTo>
                  <a:cubicBezTo>
                    <a:pt x="287218" y="446085"/>
                    <a:pt x="345814" y="446085"/>
                    <a:pt x="384185" y="411206"/>
                  </a:cubicBezTo>
                  <a:lnTo>
                    <a:pt x="449667" y="476689"/>
                  </a:lnTo>
                  <a:cubicBezTo>
                    <a:pt x="422633" y="505906"/>
                    <a:pt x="424402" y="551506"/>
                    <a:pt x="453619" y="578541"/>
                  </a:cubicBezTo>
                  <a:cubicBezTo>
                    <a:pt x="482835" y="605576"/>
                    <a:pt x="528436" y="603807"/>
                    <a:pt x="555471" y="574590"/>
                  </a:cubicBezTo>
                  <a:cubicBezTo>
                    <a:pt x="582505" y="545373"/>
                    <a:pt x="580736" y="499773"/>
                    <a:pt x="551519" y="472738"/>
                  </a:cubicBezTo>
                  <a:cubicBezTo>
                    <a:pt x="526866" y="449925"/>
                    <a:pt x="489722" y="447167"/>
                    <a:pt x="461969" y="466088"/>
                  </a:cubicBezTo>
                  <a:lnTo>
                    <a:pt x="395360" y="399480"/>
                  </a:lnTo>
                  <a:cubicBezTo>
                    <a:pt x="416499" y="373291"/>
                    <a:pt x="423203" y="338294"/>
                    <a:pt x="413241" y="306147"/>
                  </a:cubicBezTo>
                  <a:lnTo>
                    <a:pt x="496160" y="270831"/>
                  </a:lnTo>
                  <a:cubicBezTo>
                    <a:pt x="509092" y="293639"/>
                    <a:pt x="533277" y="307743"/>
                    <a:pt x="559496" y="307767"/>
                  </a:cubicBezTo>
                  <a:close/>
                  <a:moveTo>
                    <a:pt x="73600" y="291570"/>
                  </a:moveTo>
                  <a:cubicBezTo>
                    <a:pt x="42292" y="291570"/>
                    <a:pt x="16912" y="266190"/>
                    <a:pt x="16912" y="234883"/>
                  </a:cubicBezTo>
                  <a:cubicBezTo>
                    <a:pt x="16912" y="203575"/>
                    <a:pt x="42292" y="178195"/>
                    <a:pt x="73600" y="178195"/>
                  </a:cubicBezTo>
                  <a:cubicBezTo>
                    <a:pt x="104908" y="178195"/>
                    <a:pt x="130288" y="203575"/>
                    <a:pt x="130288" y="234883"/>
                  </a:cubicBezTo>
                  <a:cubicBezTo>
                    <a:pt x="130252" y="266176"/>
                    <a:pt x="104893" y="291535"/>
                    <a:pt x="73600" y="291570"/>
                  </a:cubicBezTo>
                  <a:close/>
                  <a:moveTo>
                    <a:pt x="259860" y="72917"/>
                  </a:moveTo>
                  <a:cubicBezTo>
                    <a:pt x="259860" y="41609"/>
                    <a:pt x="285240" y="16229"/>
                    <a:pt x="316548" y="16229"/>
                  </a:cubicBezTo>
                  <a:cubicBezTo>
                    <a:pt x="347856" y="16229"/>
                    <a:pt x="373236" y="41609"/>
                    <a:pt x="373236" y="72917"/>
                  </a:cubicBezTo>
                  <a:cubicBezTo>
                    <a:pt x="373236" y="104225"/>
                    <a:pt x="347856" y="129605"/>
                    <a:pt x="316548" y="129605"/>
                  </a:cubicBezTo>
                  <a:cubicBezTo>
                    <a:pt x="285255" y="129569"/>
                    <a:pt x="259896" y="104210"/>
                    <a:pt x="259860" y="72917"/>
                  </a:cubicBezTo>
                  <a:close/>
                  <a:moveTo>
                    <a:pt x="130288" y="583108"/>
                  </a:moveTo>
                  <a:cubicBezTo>
                    <a:pt x="98980" y="583108"/>
                    <a:pt x="73600" y="557728"/>
                    <a:pt x="73600" y="526420"/>
                  </a:cubicBezTo>
                  <a:cubicBezTo>
                    <a:pt x="73600" y="495112"/>
                    <a:pt x="98980" y="469732"/>
                    <a:pt x="130288" y="469732"/>
                  </a:cubicBezTo>
                  <a:cubicBezTo>
                    <a:pt x="161596" y="469732"/>
                    <a:pt x="186976" y="495112"/>
                    <a:pt x="186976" y="526420"/>
                  </a:cubicBezTo>
                  <a:cubicBezTo>
                    <a:pt x="186940" y="557714"/>
                    <a:pt x="161581" y="583073"/>
                    <a:pt x="130288" y="583108"/>
                  </a:cubicBezTo>
                  <a:close/>
                  <a:moveTo>
                    <a:pt x="267578" y="405505"/>
                  </a:moveTo>
                  <a:cubicBezTo>
                    <a:pt x="270136" y="378459"/>
                    <a:pt x="294135" y="358609"/>
                    <a:pt x="321181" y="361168"/>
                  </a:cubicBezTo>
                  <a:cubicBezTo>
                    <a:pt x="344685" y="363392"/>
                    <a:pt x="363295" y="382001"/>
                    <a:pt x="365518" y="405505"/>
                  </a:cubicBezTo>
                  <a:cubicBezTo>
                    <a:pt x="336200" y="426355"/>
                    <a:pt x="296896" y="426355"/>
                    <a:pt x="267578" y="405505"/>
                  </a:cubicBezTo>
                  <a:close/>
                  <a:moveTo>
                    <a:pt x="294027" y="322190"/>
                  </a:moveTo>
                  <a:cubicBezTo>
                    <a:pt x="294032" y="309752"/>
                    <a:pt x="304118" y="299672"/>
                    <a:pt x="316556" y="299677"/>
                  </a:cubicBezTo>
                  <a:cubicBezTo>
                    <a:pt x="328994" y="299682"/>
                    <a:pt x="339074" y="309768"/>
                    <a:pt x="339069" y="322206"/>
                  </a:cubicBezTo>
                  <a:cubicBezTo>
                    <a:pt x="339064" y="334641"/>
                    <a:pt x="328983" y="344719"/>
                    <a:pt x="316548" y="344719"/>
                  </a:cubicBezTo>
                  <a:cubicBezTo>
                    <a:pt x="304114" y="344702"/>
                    <a:pt x="294041" y="334624"/>
                    <a:pt x="294027" y="322190"/>
                  </a:cubicBezTo>
                  <a:close/>
                  <a:moveTo>
                    <a:pt x="559496" y="526420"/>
                  </a:moveTo>
                  <a:cubicBezTo>
                    <a:pt x="559496" y="557728"/>
                    <a:pt x="534116" y="583108"/>
                    <a:pt x="502808" y="583108"/>
                  </a:cubicBezTo>
                  <a:cubicBezTo>
                    <a:pt x="471500" y="583108"/>
                    <a:pt x="446120" y="557728"/>
                    <a:pt x="446120" y="526420"/>
                  </a:cubicBezTo>
                  <a:cubicBezTo>
                    <a:pt x="446120" y="495112"/>
                    <a:pt x="471500" y="469732"/>
                    <a:pt x="502808" y="469732"/>
                  </a:cubicBezTo>
                  <a:cubicBezTo>
                    <a:pt x="534102" y="469768"/>
                    <a:pt x="559461" y="495127"/>
                    <a:pt x="559496" y="526420"/>
                  </a:cubicBezTo>
                  <a:close/>
                  <a:moveTo>
                    <a:pt x="379593" y="392969"/>
                  </a:moveTo>
                  <a:cubicBezTo>
                    <a:pt x="374398" y="373983"/>
                    <a:pt x="360952" y="358334"/>
                    <a:pt x="342965" y="350340"/>
                  </a:cubicBezTo>
                  <a:cubicBezTo>
                    <a:pt x="358598" y="335750"/>
                    <a:pt x="359444" y="311250"/>
                    <a:pt x="344854" y="295617"/>
                  </a:cubicBezTo>
                  <a:cubicBezTo>
                    <a:pt x="330265" y="279984"/>
                    <a:pt x="305764" y="279138"/>
                    <a:pt x="290131" y="293727"/>
                  </a:cubicBezTo>
                  <a:cubicBezTo>
                    <a:pt x="274499" y="308317"/>
                    <a:pt x="273652" y="332817"/>
                    <a:pt x="288242" y="348450"/>
                  </a:cubicBezTo>
                  <a:cubicBezTo>
                    <a:pt x="288850" y="349101"/>
                    <a:pt x="289480" y="349731"/>
                    <a:pt x="290131" y="350340"/>
                  </a:cubicBezTo>
                  <a:cubicBezTo>
                    <a:pt x="272144" y="358334"/>
                    <a:pt x="258698" y="373983"/>
                    <a:pt x="253503" y="392969"/>
                  </a:cubicBezTo>
                  <a:cubicBezTo>
                    <a:pt x="221990" y="358150"/>
                    <a:pt x="224670" y="304378"/>
                    <a:pt x="259489" y="272865"/>
                  </a:cubicBezTo>
                  <a:cubicBezTo>
                    <a:pt x="294308" y="241352"/>
                    <a:pt x="348080" y="244032"/>
                    <a:pt x="379593" y="278850"/>
                  </a:cubicBezTo>
                  <a:cubicBezTo>
                    <a:pt x="408909" y="311242"/>
                    <a:pt x="408909" y="360577"/>
                    <a:pt x="379593" y="392969"/>
                  </a:cubicBezTo>
                  <a:close/>
                  <a:moveTo>
                    <a:pt x="559496" y="178195"/>
                  </a:moveTo>
                  <a:cubicBezTo>
                    <a:pt x="590804" y="178195"/>
                    <a:pt x="616184" y="203575"/>
                    <a:pt x="616184" y="234883"/>
                  </a:cubicBezTo>
                  <a:cubicBezTo>
                    <a:pt x="616184" y="266190"/>
                    <a:pt x="590804" y="291570"/>
                    <a:pt x="559496" y="291570"/>
                  </a:cubicBezTo>
                  <a:cubicBezTo>
                    <a:pt x="528188" y="291570"/>
                    <a:pt x="502808" y="266190"/>
                    <a:pt x="502808" y="234883"/>
                  </a:cubicBezTo>
                  <a:cubicBezTo>
                    <a:pt x="502844" y="203589"/>
                    <a:pt x="528203" y="178230"/>
                    <a:pt x="559496" y="178195"/>
                  </a:cubicBezTo>
                  <a:close/>
                </a:path>
              </a:pathLst>
            </a:custGeom>
            <a:solidFill>
              <a:schemeClr val="accent3"/>
            </a:solidFill>
            <a:ln w="8037" cap="flat">
              <a:noFill/>
              <a:prstDash val="solid"/>
              <a:miter/>
            </a:ln>
          </p:spPr>
          <p:txBody>
            <a:bodyPr rtlCol="0" anchor="ctr"/>
            <a:lstStyle/>
            <a:p>
              <a:endParaRPr lang="en-IN" sz="1350" dirty="0"/>
            </a:p>
          </p:txBody>
        </p:sp>
      </p:grpSp>
      <p:sp>
        <p:nvSpPr>
          <p:cNvPr id="2" name="TextBox 1">
            <a:extLst>
              <a:ext uri="{FF2B5EF4-FFF2-40B4-BE49-F238E27FC236}">
                <a16:creationId xmlns:a16="http://schemas.microsoft.com/office/drawing/2014/main" id="{1F106248-EAC8-4519-4090-7C884C9A5571}"/>
              </a:ext>
            </a:extLst>
          </p:cNvPr>
          <p:cNvSpPr txBox="1"/>
          <p:nvPr/>
        </p:nvSpPr>
        <p:spPr>
          <a:xfrm>
            <a:off x="212152" y="194555"/>
            <a:ext cx="8382000" cy="461665"/>
          </a:xfrm>
          <a:prstGeom prst="rect">
            <a:avLst/>
          </a:prstGeom>
          <a:noFill/>
        </p:spPr>
        <p:txBody>
          <a:bodyPr wrap="square">
            <a:spAutoFit/>
          </a:bodyPr>
          <a:lstStyle/>
          <a:p>
            <a:pPr rtl="0"/>
            <a:r>
              <a:rPr lang="en-US" sz="2400" b="1" i="0" u="none" strike="noStrike" kern="1200" baseline="0" dirty="0">
                <a:solidFill>
                  <a:srgbClr val="2BAAD3"/>
                </a:solidFill>
                <a:latin typeface="Calibri" panose="020F0502020204030204" pitchFamily="34" charset="0"/>
              </a:rPr>
              <a:t>Author profiles, </a:t>
            </a:r>
            <a:r>
              <a:rPr lang="en-US" sz="2400" b="1" i="0" u="none" strike="noStrike" kern="1200" baseline="0" dirty="0" err="1">
                <a:solidFill>
                  <a:srgbClr val="2BAAD3"/>
                </a:solidFill>
                <a:latin typeface="Calibri" panose="020F0502020204030204" pitchFamily="34" charset="0"/>
              </a:rPr>
              <a:t>Scholarometer</a:t>
            </a:r>
            <a:r>
              <a:rPr lang="en-US" sz="2400" b="1" i="0" u="none" strike="noStrike" kern="1200" baseline="0" dirty="0">
                <a:solidFill>
                  <a:srgbClr val="2BAAD3"/>
                </a:solidFill>
                <a:latin typeface="Calibri" panose="020F0502020204030204" pitchFamily="34" charset="0"/>
              </a:rPr>
              <a:t> and PageRank Index</a:t>
            </a:r>
          </a:p>
        </p:txBody>
      </p:sp>
    </p:spTree>
    <p:extLst>
      <p:ext uri="{BB962C8B-B14F-4D97-AF65-F5344CB8AC3E}">
        <p14:creationId xmlns:p14="http://schemas.microsoft.com/office/powerpoint/2010/main" val="276858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06D92A3-788D-DDF0-35E4-E032CA0BF601}"/>
              </a:ext>
            </a:extLst>
          </p:cNvPr>
          <p:cNvGrpSpPr/>
          <p:nvPr/>
        </p:nvGrpSpPr>
        <p:grpSpPr>
          <a:xfrm>
            <a:off x="212152" y="896278"/>
            <a:ext cx="8856244" cy="3511861"/>
            <a:chOff x="592883" y="1825291"/>
            <a:chExt cx="11808324" cy="4682477"/>
          </a:xfrm>
        </p:grpSpPr>
        <p:grpSp>
          <p:nvGrpSpPr>
            <p:cNvPr id="3" name="Group 35">
              <a:extLst>
                <a:ext uri="{FF2B5EF4-FFF2-40B4-BE49-F238E27FC236}">
                  <a16:creationId xmlns:a16="http://schemas.microsoft.com/office/drawing/2014/main" id="{CD7452D4-DE04-431A-BB7E-AC7ABC72C218}"/>
                </a:ext>
              </a:extLst>
            </p:cNvPr>
            <p:cNvGrpSpPr/>
            <p:nvPr/>
          </p:nvGrpSpPr>
          <p:grpSpPr>
            <a:xfrm rot="5400000">
              <a:off x="1843938" y="1931452"/>
              <a:ext cx="4002252" cy="4081143"/>
              <a:chOff x="3822479" y="1985602"/>
              <a:chExt cx="4522602" cy="4611753"/>
            </a:xfrm>
          </p:grpSpPr>
          <p:sp>
            <p:nvSpPr>
              <p:cNvPr id="4" name="Block Arc 36">
                <a:extLst>
                  <a:ext uri="{FF2B5EF4-FFF2-40B4-BE49-F238E27FC236}">
                    <a16:creationId xmlns:a16="http://schemas.microsoft.com/office/drawing/2014/main" id="{27B57EAD-0FF7-405E-A18C-7CDC42E72A76}"/>
                  </a:ext>
                </a:extLst>
              </p:cNvPr>
              <p:cNvSpPr/>
              <p:nvPr/>
            </p:nvSpPr>
            <p:spPr>
              <a:xfrm>
                <a:off x="3884862" y="2145511"/>
                <a:ext cx="4451848" cy="4451844"/>
              </a:xfrm>
              <a:prstGeom prst="blockArc">
                <a:avLst>
                  <a:gd name="adj1" fmla="val 10800000"/>
                  <a:gd name="adj2" fmla="val 21568928"/>
                  <a:gd name="adj3" fmla="val 10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5" name="Oval 37">
                <a:extLst>
                  <a:ext uri="{FF2B5EF4-FFF2-40B4-BE49-F238E27FC236}">
                    <a16:creationId xmlns:a16="http://schemas.microsoft.com/office/drawing/2014/main" id="{0AB519CF-651A-479E-A9FC-40A6592E1532}"/>
                  </a:ext>
                </a:extLst>
              </p:cNvPr>
              <p:cNvSpPr/>
              <p:nvPr/>
            </p:nvSpPr>
            <p:spPr>
              <a:xfrm rot="18000000">
                <a:off x="6556466" y="2025190"/>
                <a:ext cx="732250" cy="653074"/>
              </a:xfrm>
              <a:prstGeom prst="hexagon">
                <a:avLst>
                  <a:gd name="adj" fmla="val 26954"/>
                  <a:gd name="vf" fmla="val 11547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 name="Oval 38">
                <a:extLst>
                  <a:ext uri="{FF2B5EF4-FFF2-40B4-BE49-F238E27FC236}">
                    <a16:creationId xmlns:a16="http://schemas.microsoft.com/office/drawing/2014/main" id="{D3F61D1A-D175-439C-AC6C-B51C1F0D4333}"/>
                  </a:ext>
                </a:extLst>
              </p:cNvPr>
              <p:cNvSpPr/>
              <p:nvPr/>
            </p:nvSpPr>
            <p:spPr>
              <a:xfrm rot="18000000">
                <a:off x="5018489" y="2025191"/>
                <a:ext cx="732250" cy="653074"/>
              </a:xfrm>
              <a:prstGeom prst="hexagon">
                <a:avLst>
                  <a:gd name="adj" fmla="val 28096"/>
                  <a:gd name="vf" fmla="val 115470"/>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7" name="Oval 39">
                <a:extLst>
                  <a:ext uri="{FF2B5EF4-FFF2-40B4-BE49-F238E27FC236}">
                    <a16:creationId xmlns:a16="http://schemas.microsoft.com/office/drawing/2014/main" id="{9E447D11-3AE3-4DE6-B1BB-545C59F4CE44}"/>
                  </a:ext>
                </a:extLst>
              </p:cNvPr>
              <p:cNvSpPr/>
              <p:nvPr/>
            </p:nvSpPr>
            <p:spPr>
              <a:xfrm rot="18000000">
                <a:off x="7652419" y="2988649"/>
                <a:ext cx="732250" cy="653074"/>
              </a:xfrm>
              <a:prstGeom prst="hexagon">
                <a:avLst>
                  <a:gd name="adj" fmla="val 29568"/>
                  <a:gd name="vf" fmla="val 11547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 name="Oval 40">
                <a:extLst>
                  <a:ext uri="{FF2B5EF4-FFF2-40B4-BE49-F238E27FC236}">
                    <a16:creationId xmlns:a16="http://schemas.microsoft.com/office/drawing/2014/main" id="{455B365A-53C8-4562-B862-76910EB39B94}"/>
                  </a:ext>
                </a:extLst>
              </p:cNvPr>
              <p:cNvSpPr/>
              <p:nvPr/>
            </p:nvSpPr>
            <p:spPr>
              <a:xfrm rot="18000000">
                <a:off x="3782891" y="2988649"/>
                <a:ext cx="732250" cy="653074"/>
              </a:xfrm>
              <a:prstGeom prst="hexagon">
                <a:avLst>
                  <a:gd name="adj" fmla="val 29503"/>
                  <a:gd name="vf" fmla="val 11547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9" name="Isosceles Triangle 41">
              <a:extLst>
                <a:ext uri="{FF2B5EF4-FFF2-40B4-BE49-F238E27FC236}">
                  <a16:creationId xmlns:a16="http://schemas.microsoft.com/office/drawing/2014/main" id="{A0800590-C47E-4425-928E-6756925706A6}"/>
                </a:ext>
              </a:extLst>
            </p:cNvPr>
            <p:cNvSpPr/>
            <p:nvPr/>
          </p:nvSpPr>
          <p:spPr>
            <a:xfrm>
              <a:off x="5446068" y="4544344"/>
              <a:ext cx="212128" cy="304708"/>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 name="Isosceles Triangle 22">
              <a:extLst>
                <a:ext uri="{FF2B5EF4-FFF2-40B4-BE49-F238E27FC236}">
                  <a16:creationId xmlns:a16="http://schemas.microsoft.com/office/drawing/2014/main" id="{0C6E289C-5CB6-4534-886A-CF19D6906E6A}"/>
                </a:ext>
              </a:extLst>
            </p:cNvPr>
            <p:cNvSpPr/>
            <p:nvPr/>
          </p:nvSpPr>
          <p:spPr>
            <a:xfrm rot="19800000">
              <a:off x="5433100" y="3204187"/>
              <a:ext cx="298273" cy="298221"/>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1" name="Rounded Rectangle 9">
              <a:extLst>
                <a:ext uri="{FF2B5EF4-FFF2-40B4-BE49-F238E27FC236}">
                  <a16:creationId xmlns:a16="http://schemas.microsoft.com/office/drawing/2014/main" id="{412E76F2-FCE3-4113-9209-4A1079C6C5AA}"/>
                </a:ext>
              </a:extLst>
            </p:cNvPr>
            <p:cNvSpPr>
              <a:spLocks/>
            </p:cNvSpPr>
            <p:nvPr/>
          </p:nvSpPr>
          <p:spPr>
            <a:xfrm>
              <a:off x="4560896" y="2102916"/>
              <a:ext cx="296261" cy="296262"/>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12" name="Freeform 39">
              <a:extLst>
                <a:ext uri="{FF2B5EF4-FFF2-40B4-BE49-F238E27FC236}">
                  <a16:creationId xmlns:a16="http://schemas.microsoft.com/office/drawing/2014/main" id="{7E9B1B8B-6420-4779-B1A1-226A36069C48}"/>
                </a:ext>
              </a:extLst>
            </p:cNvPr>
            <p:cNvSpPr>
              <a:spLocks noChangeAspect="1"/>
            </p:cNvSpPr>
            <p:nvPr/>
          </p:nvSpPr>
          <p:spPr>
            <a:xfrm rot="8580000">
              <a:off x="4560502" y="5536050"/>
              <a:ext cx="297051" cy="29626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20" name="Freeform: Shape 52">
              <a:extLst>
                <a:ext uri="{FF2B5EF4-FFF2-40B4-BE49-F238E27FC236}">
                  <a16:creationId xmlns:a16="http://schemas.microsoft.com/office/drawing/2014/main" id="{716F18CB-5799-40C7-BAFE-2D112EA3454F}"/>
                </a:ext>
              </a:extLst>
            </p:cNvPr>
            <p:cNvSpPr/>
            <p:nvPr/>
          </p:nvSpPr>
          <p:spPr>
            <a:xfrm flipH="1">
              <a:off x="592883" y="3501515"/>
              <a:ext cx="2961739" cy="2591385"/>
            </a:xfrm>
            <a:custGeom>
              <a:avLst/>
              <a:gdLst>
                <a:gd name="connsiteX0" fmla="*/ 1383346 w 2456709"/>
                <a:gd name="connsiteY0" fmla="*/ 807021 h 2151505"/>
                <a:gd name="connsiteX1" fmla="*/ 1515914 w 2456709"/>
                <a:gd name="connsiteY1" fmla="*/ 966706 h 2151505"/>
                <a:gd name="connsiteX2" fmla="*/ 1484278 w 2456709"/>
                <a:gd name="connsiteY2" fmla="*/ 999848 h 2151505"/>
                <a:gd name="connsiteX3" fmla="*/ 1565627 w 2456709"/>
                <a:gd name="connsiteY3" fmla="*/ 1082703 h 2151505"/>
                <a:gd name="connsiteX4" fmla="*/ 1514407 w 2456709"/>
                <a:gd name="connsiteY4" fmla="*/ 1221297 h 2151505"/>
                <a:gd name="connsiteX5" fmla="*/ 1478252 w 2456709"/>
                <a:gd name="connsiteY5" fmla="*/ 1358385 h 2151505"/>
                <a:gd name="connsiteX6" fmla="*/ 1383346 w 2456709"/>
                <a:gd name="connsiteY6" fmla="*/ 807021 h 2151505"/>
                <a:gd name="connsiteX7" fmla="*/ 1761468 w 2456709"/>
                <a:gd name="connsiteY7" fmla="*/ 743750 h 2151505"/>
                <a:gd name="connsiteX8" fmla="*/ 1687651 w 2456709"/>
                <a:gd name="connsiteY8" fmla="*/ 1423162 h 2151505"/>
                <a:gd name="connsiteX9" fmla="*/ 1680119 w 2456709"/>
                <a:gd name="connsiteY9" fmla="*/ 1191168 h 2151505"/>
                <a:gd name="connsiteX10" fmla="*/ 1633419 w 2456709"/>
                <a:gd name="connsiteY10" fmla="*/ 1075171 h 2151505"/>
                <a:gd name="connsiteX11" fmla="*/ 1662042 w 2456709"/>
                <a:gd name="connsiteY11" fmla="*/ 984784 h 2151505"/>
                <a:gd name="connsiteX12" fmla="*/ 1625887 w 2456709"/>
                <a:gd name="connsiteY12" fmla="*/ 957667 h 2151505"/>
                <a:gd name="connsiteX13" fmla="*/ 1761468 w 2456709"/>
                <a:gd name="connsiteY13" fmla="*/ 743750 h 2151505"/>
                <a:gd name="connsiteX14" fmla="*/ 1545748 w 2456709"/>
                <a:gd name="connsiteY14" fmla="*/ 613 h 2151505"/>
                <a:gd name="connsiteX15" fmla="*/ 1274671 w 2456709"/>
                <a:gd name="connsiteY15" fmla="*/ 379829 h 2151505"/>
                <a:gd name="connsiteX16" fmla="*/ 1297433 w 2456709"/>
                <a:gd name="connsiteY16" fmla="*/ 552863 h 2151505"/>
                <a:gd name="connsiteX17" fmla="*/ 1346415 w 2456709"/>
                <a:gd name="connsiteY17" fmla="*/ 595059 h 2151505"/>
                <a:gd name="connsiteX18" fmla="*/ 1367372 w 2456709"/>
                <a:gd name="connsiteY18" fmla="*/ 752432 h 2151505"/>
                <a:gd name="connsiteX19" fmla="*/ 1274686 w 2456709"/>
                <a:gd name="connsiteY19" fmla="*/ 869532 h 2151505"/>
                <a:gd name="connsiteX20" fmla="*/ 959345 w 2456709"/>
                <a:gd name="connsiteY20" fmla="*/ 1000520 h 2151505"/>
                <a:gd name="connsiteX21" fmla="*/ 838918 w 2456709"/>
                <a:gd name="connsiteY21" fmla="*/ 1316294 h 2151505"/>
                <a:gd name="connsiteX22" fmla="*/ 850387 w 2456709"/>
                <a:gd name="connsiteY22" fmla="*/ 1389231 h 2151505"/>
                <a:gd name="connsiteX23" fmla="*/ 741400 w 2456709"/>
                <a:gd name="connsiteY23" fmla="*/ 1570558 h 2151505"/>
                <a:gd name="connsiteX24" fmla="*/ 697265 w 2456709"/>
                <a:gd name="connsiteY24" fmla="*/ 1680275 h 2151505"/>
                <a:gd name="connsiteX25" fmla="*/ 563833 w 2456709"/>
                <a:gd name="connsiteY25" fmla="*/ 1671728 h 2151505"/>
                <a:gd name="connsiteX26" fmla="*/ 366099 w 2456709"/>
                <a:gd name="connsiteY26" fmla="*/ 1578836 h 2151505"/>
                <a:gd name="connsiteX27" fmla="*/ 318787 w 2456709"/>
                <a:gd name="connsiteY27" fmla="*/ 1453889 h 2151505"/>
                <a:gd name="connsiteX28" fmla="*/ 204385 w 2456709"/>
                <a:gd name="connsiteY28" fmla="*/ 1217853 h 2151505"/>
                <a:gd name="connsiteX29" fmla="*/ 191722 w 2456709"/>
                <a:gd name="connsiteY29" fmla="*/ 1409725 h 2151505"/>
                <a:gd name="connsiteX30" fmla="*/ 7382 w 2456709"/>
                <a:gd name="connsiteY30" fmla="*/ 1338578 h 2151505"/>
                <a:gd name="connsiteX31" fmla="*/ 17480 w 2456709"/>
                <a:gd name="connsiteY31" fmla="*/ 1406115 h 2151505"/>
                <a:gd name="connsiteX32" fmla="*/ 41091 w 2456709"/>
                <a:gd name="connsiteY32" fmla="*/ 1503005 h 2151505"/>
                <a:gd name="connsiteX33" fmla="*/ 73994 w 2456709"/>
                <a:gd name="connsiteY33" fmla="*/ 1575361 h 2151505"/>
                <a:gd name="connsiteX34" fmla="*/ 132030 w 2456709"/>
                <a:gd name="connsiteY34" fmla="*/ 1631293 h 2151505"/>
                <a:gd name="connsiteX35" fmla="*/ 273712 w 2456709"/>
                <a:gd name="connsiteY35" fmla="*/ 1741935 h 2151505"/>
                <a:gd name="connsiteX36" fmla="*/ 280648 w 2456709"/>
                <a:gd name="connsiteY36" fmla="*/ 1944801 h 2151505"/>
                <a:gd name="connsiteX37" fmla="*/ 371006 w 2456709"/>
                <a:gd name="connsiteY37" fmla="*/ 1983565 h 2151505"/>
                <a:gd name="connsiteX38" fmla="*/ 464779 w 2456709"/>
                <a:gd name="connsiteY38" fmla="*/ 2027684 h 2151505"/>
                <a:gd name="connsiteX39" fmla="*/ 746098 w 2456709"/>
                <a:gd name="connsiteY39" fmla="*/ 2074878 h 2151505"/>
                <a:gd name="connsiteX40" fmla="*/ 951067 w 2456709"/>
                <a:gd name="connsiteY40" fmla="*/ 2005998 h 2151505"/>
                <a:gd name="connsiteX41" fmla="*/ 956794 w 2456709"/>
                <a:gd name="connsiteY41" fmla="*/ 2137120 h 2151505"/>
                <a:gd name="connsiteX42" fmla="*/ 2191985 w 2456709"/>
                <a:gd name="connsiteY42" fmla="*/ 2139983 h 2151505"/>
                <a:gd name="connsiteX43" fmla="*/ 2202531 w 2456709"/>
                <a:gd name="connsiteY43" fmla="*/ 2017901 h 2151505"/>
                <a:gd name="connsiteX44" fmla="*/ 2281195 w 2456709"/>
                <a:gd name="connsiteY44" fmla="*/ 2082992 h 2151505"/>
                <a:gd name="connsiteX45" fmla="*/ 2415672 w 2456709"/>
                <a:gd name="connsiteY45" fmla="*/ 2147815 h 2151505"/>
                <a:gd name="connsiteX46" fmla="*/ 2456709 w 2456709"/>
                <a:gd name="connsiteY46" fmla="*/ 2151505 h 2151505"/>
                <a:gd name="connsiteX47" fmla="*/ 2456709 w 2456709"/>
                <a:gd name="connsiteY47" fmla="*/ 1522716 h 2151505"/>
                <a:gd name="connsiteX48" fmla="*/ 2453749 w 2456709"/>
                <a:gd name="connsiteY48" fmla="*/ 1508485 h 2151505"/>
                <a:gd name="connsiteX49" fmla="*/ 2440223 w 2456709"/>
                <a:gd name="connsiteY49" fmla="*/ 1390737 h 2151505"/>
                <a:gd name="connsiteX50" fmla="*/ 2375729 w 2456709"/>
                <a:gd name="connsiteY50" fmla="*/ 1183801 h 2151505"/>
                <a:gd name="connsiteX51" fmla="*/ 2342855 w 2456709"/>
                <a:gd name="connsiteY51" fmla="*/ 1049949 h 2151505"/>
                <a:gd name="connsiteX52" fmla="*/ 2216849 w 2456709"/>
                <a:gd name="connsiteY52" fmla="*/ 909625 h 2151505"/>
                <a:gd name="connsiteX53" fmla="*/ 1996340 w 2456709"/>
                <a:gd name="connsiteY53" fmla="*/ 846622 h 2151505"/>
                <a:gd name="connsiteX54" fmla="*/ 1873198 w 2456709"/>
                <a:gd name="connsiteY54" fmla="*/ 806530 h 2151505"/>
                <a:gd name="connsiteX55" fmla="*/ 1744478 w 2456709"/>
                <a:gd name="connsiteY55" fmla="*/ 695291 h 2151505"/>
                <a:gd name="connsiteX56" fmla="*/ 1764076 w 2456709"/>
                <a:gd name="connsiteY56" fmla="*/ 584498 h 2151505"/>
                <a:gd name="connsiteX57" fmla="*/ 1790641 w 2456709"/>
                <a:gd name="connsiteY57" fmla="*/ 540901 h 2151505"/>
                <a:gd name="connsiteX58" fmla="*/ 1821203 w 2456709"/>
                <a:gd name="connsiteY58" fmla="*/ 408317 h 2151505"/>
                <a:gd name="connsiteX59" fmla="*/ 1812227 w 2456709"/>
                <a:gd name="connsiteY59" fmla="*/ 159443 h 2151505"/>
                <a:gd name="connsiteX60" fmla="*/ 1545748 w 2456709"/>
                <a:gd name="connsiteY60" fmla="*/ 613 h 2151505"/>
                <a:gd name="connsiteX0" fmla="*/ 1383346 w 2456709"/>
                <a:gd name="connsiteY0" fmla="*/ 807021 h 2151505"/>
                <a:gd name="connsiteX1" fmla="*/ 1515914 w 2456709"/>
                <a:gd name="connsiteY1" fmla="*/ 966706 h 2151505"/>
                <a:gd name="connsiteX2" fmla="*/ 1484278 w 2456709"/>
                <a:gd name="connsiteY2" fmla="*/ 999848 h 2151505"/>
                <a:gd name="connsiteX3" fmla="*/ 1565627 w 2456709"/>
                <a:gd name="connsiteY3" fmla="*/ 1082703 h 2151505"/>
                <a:gd name="connsiteX4" fmla="*/ 1514407 w 2456709"/>
                <a:gd name="connsiteY4" fmla="*/ 1221297 h 2151505"/>
                <a:gd name="connsiteX5" fmla="*/ 1478252 w 2456709"/>
                <a:gd name="connsiteY5" fmla="*/ 1358385 h 2151505"/>
                <a:gd name="connsiteX6" fmla="*/ 1383346 w 2456709"/>
                <a:gd name="connsiteY6" fmla="*/ 807021 h 2151505"/>
                <a:gd name="connsiteX7" fmla="*/ 1761468 w 2456709"/>
                <a:gd name="connsiteY7" fmla="*/ 743750 h 2151505"/>
                <a:gd name="connsiteX8" fmla="*/ 1687651 w 2456709"/>
                <a:gd name="connsiteY8" fmla="*/ 1423162 h 2151505"/>
                <a:gd name="connsiteX9" fmla="*/ 1680119 w 2456709"/>
                <a:gd name="connsiteY9" fmla="*/ 1191168 h 2151505"/>
                <a:gd name="connsiteX10" fmla="*/ 1633419 w 2456709"/>
                <a:gd name="connsiteY10" fmla="*/ 1075171 h 2151505"/>
                <a:gd name="connsiteX11" fmla="*/ 1662042 w 2456709"/>
                <a:gd name="connsiteY11" fmla="*/ 984784 h 2151505"/>
                <a:gd name="connsiteX12" fmla="*/ 1625887 w 2456709"/>
                <a:gd name="connsiteY12" fmla="*/ 957667 h 2151505"/>
                <a:gd name="connsiteX13" fmla="*/ 1761468 w 2456709"/>
                <a:gd name="connsiteY13" fmla="*/ 743750 h 2151505"/>
                <a:gd name="connsiteX14" fmla="*/ 1545748 w 2456709"/>
                <a:gd name="connsiteY14" fmla="*/ 613 h 2151505"/>
                <a:gd name="connsiteX15" fmla="*/ 1274671 w 2456709"/>
                <a:gd name="connsiteY15" fmla="*/ 379829 h 2151505"/>
                <a:gd name="connsiteX16" fmla="*/ 1297433 w 2456709"/>
                <a:gd name="connsiteY16" fmla="*/ 552863 h 2151505"/>
                <a:gd name="connsiteX17" fmla="*/ 1346415 w 2456709"/>
                <a:gd name="connsiteY17" fmla="*/ 595059 h 2151505"/>
                <a:gd name="connsiteX18" fmla="*/ 1367372 w 2456709"/>
                <a:gd name="connsiteY18" fmla="*/ 752432 h 2151505"/>
                <a:gd name="connsiteX19" fmla="*/ 1274686 w 2456709"/>
                <a:gd name="connsiteY19" fmla="*/ 869532 h 2151505"/>
                <a:gd name="connsiteX20" fmla="*/ 959345 w 2456709"/>
                <a:gd name="connsiteY20" fmla="*/ 1000520 h 2151505"/>
                <a:gd name="connsiteX21" fmla="*/ 838918 w 2456709"/>
                <a:gd name="connsiteY21" fmla="*/ 1316294 h 2151505"/>
                <a:gd name="connsiteX22" fmla="*/ 850387 w 2456709"/>
                <a:gd name="connsiteY22" fmla="*/ 1389231 h 2151505"/>
                <a:gd name="connsiteX23" fmla="*/ 741400 w 2456709"/>
                <a:gd name="connsiteY23" fmla="*/ 1570558 h 2151505"/>
                <a:gd name="connsiteX24" fmla="*/ 697265 w 2456709"/>
                <a:gd name="connsiteY24" fmla="*/ 1680275 h 2151505"/>
                <a:gd name="connsiteX25" fmla="*/ 563833 w 2456709"/>
                <a:gd name="connsiteY25" fmla="*/ 1671728 h 2151505"/>
                <a:gd name="connsiteX26" fmla="*/ 366099 w 2456709"/>
                <a:gd name="connsiteY26" fmla="*/ 1578836 h 2151505"/>
                <a:gd name="connsiteX27" fmla="*/ 318787 w 2456709"/>
                <a:gd name="connsiteY27" fmla="*/ 1453889 h 2151505"/>
                <a:gd name="connsiteX28" fmla="*/ 204385 w 2456709"/>
                <a:gd name="connsiteY28" fmla="*/ 1217853 h 2151505"/>
                <a:gd name="connsiteX29" fmla="*/ 191722 w 2456709"/>
                <a:gd name="connsiteY29" fmla="*/ 1409725 h 2151505"/>
                <a:gd name="connsiteX30" fmla="*/ 7382 w 2456709"/>
                <a:gd name="connsiteY30" fmla="*/ 1338578 h 2151505"/>
                <a:gd name="connsiteX31" fmla="*/ 17480 w 2456709"/>
                <a:gd name="connsiteY31" fmla="*/ 1406115 h 2151505"/>
                <a:gd name="connsiteX32" fmla="*/ 41091 w 2456709"/>
                <a:gd name="connsiteY32" fmla="*/ 1503005 h 2151505"/>
                <a:gd name="connsiteX33" fmla="*/ 73994 w 2456709"/>
                <a:gd name="connsiteY33" fmla="*/ 1575361 h 2151505"/>
                <a:gd name="connsiteX34" fmla="*/ 132030 w 2456709"/>
                <a:gd name="connsiteY34" fmla="*/ 1631293 h 2151505"/>
                <a:gd name="connsiteX35" fmla="*/ 273712 w 2456709"/>
                <a:gd name="connsiteY35" fmla="*/ 1741935 h 2151505"/>
                <a:gd name="connsiteX36" fmla="*/ 280648 w 2456709"/>
                <a:gd name="connsiteY36" fmla="*/ 1944801 h 2151505"/>
                <a:gd name="connsiteX37" fmla="*/ 371006 w 2456709"/>
                <a:gd name="connsiteY37" fmla="*/ 1983565 h 2151505"/>
                <a:gd name="connsiteX38" fmla="*/ 464779 w 2456709"/>
                <a:gd name="connsiteY38" fmla="*/ 2027684 h 2151505"/>
                <a:gd name="connsiteX39" fmla="*/ 746098 w 2456709"/>
                <a:gd name="connsiteY39" fmla="*/ 2074878 h 2151505"/>
                <a:gd name="connsiteX40" fmla="*/ 951067 w 2456709"/>
                <a:gd name="connsiteY40" fmla="*/ 2005998 h 2151505"/>
                <a:gd name="connsiteX41" fmla="*/ 956794 w 2456709"/>
                <a:gd name="connsiteY41" fmla="*/ 2137120 h 2151505"/>
                <a:gd name="connsiteX42" fmla="*/ 2191985 w 2456709"/>
                <a:gd name="connsiteY42" fmla="*/ 2139983 h 2151505"/>
                <a:gd name="connsiteX43" fmla="*/ 2202531 w 2456709"/>
                <a:gd name="connsiteY43" fmla="*/ 2017901 h 2151505"/>
                <a:gd name="connsiteX44" fmla="*/ 2281195 w 2456709"/>
                <a:gd name="connsiteY44" fmla="*/ 2082992 h 2151505"/>
                <a:gd name="connsiteX45" fmla="*/ 2415672 w 2456709"/>
                <a:gd name="connsiteY45" fmla="*/ 2147815 h 2151505"/>
                <a:gd name="connsiteX46" fmla="*/ 2456709 w 2456709"/>
                <a:gd name="connsiteY46" fmla="*/ 2151505 h 2151505"/>
                <a:gd name="connsiteX47" fmla="*/ 2418609 w 2456709"/>
                <a:gd name="connsiteY47" fmla="*/ 1646541 h 2151505"/>
                <a:gd name="connsiteX48" fmla="*/ 2453749 w 2456709"/>
                <a:gd name="connsiteY48" fmla="*/ 1508485 h 2151505"/>
                <a:gd name="connsiteX49" fmla="*/ 2440223 w 2456709"/>
                <a:gd name="connsiteY49" fmla="*/ 1390737 h 2151505"/>
                <a:gd name="connsiteX50" fmla="*/ 2375729 w 2456709"/>
                <a:gd name="connsiteY50" fmla="*/ 1183801 h 2151505"/>
                <a:gd name="connsiteX51" fmla="*/ 2342855 w 2456709"/>
                <a:gd name="connsiteY51" fmla="*/ 1049949 h 2151505"/>
                <a:gd name="connsiteX52" fmla="*/ 2216849 w 2456709"/>
                <a:gd name="connsiteY52" fmla="*/ 909625 h 2151505"/>
                <a:gd name="connsiteX53" fmla="*/ 1996340 w 2456709"/>
                <a:gd name="connsiteY53" fmla="*/ 846622 h 2151505"/>
                <a:gd name="connsiteX54" fmla="*/ 1873198 w 2456709"/>
                <a:gd name="connsiteY54" fmla="*/ 806530 h 2151505"/>
                <a:gd name="connsiteX55" fmla="*/ 1744478 w 2456709"/>
                <a:gd name="connsiteY55" fmla="*/ 695291 h 2151505"/>
                <a:gd name="connsiteX56" fmla="*/ 1764076 w 2456709"/>
                <a:gd name="connsiteY56" fmla="*/ 584498 h 2151505"/>
                <a:gd name="connsiteX57" fmla="*/ 1790641 w 2456709"/>
                <a:gd name="connsiteY57" fmla="*/ 540901 h 2151505"/>
                <a:gd name="connsiteX58" fmla="*/ 1821203 w 2456709"/>
                <a:gd name="connsiteY58" fmla="*/ 408317 h 2151505"/>
                <a:gd name="connsiteX59" fmla="*/ 1812227 w 2456709"/>
                <a:gd name="connsiteY59" fmla="*/ 159443 h 2151505"/>
                <a:gd name="connsiteX60" fmla="*/ 1545748 w 2456709"/>
                <a:gd name="connsiteY60" fmla="*/ 613 h 2151505"/>
                <a:gd name="connsiteX0" fmla="*/ 1383346 w 2456709"/>
                <a:gd name="connsiteY0" fmla="*/ 807021 h 2147815"/>
                <a:gd name="connsiteX1" fmla="*/ 1515914 w 2456709"/>
                <a:gd name="connsiteY1" fmla="*/ 966706 h 2147815"/>
                <a:gd name="connsiteX2" fmla="*/ 1484278 w 2456709"/>
                <a:gd name="connsiteY2" fmla="*/ 999848 h 2147815"/>
                <a:gd name="connsiteX3" fmla="*/ 1565627 w 2456709"/>
                <a:gd name="connsiteY3" fmla="*/ 1082703 h 2147815"/>
                <a:gd name="connsiteX4" fmla="*/ 1514407 w 2456709"/>
                <a:gd name="connsiteY4" fmla="*/ 1221297 h 2147815"/>
                <a:gd name="connsiteX5" fmla="*/ 1478252 w 2456709"/>
                <a:gd name="connsiteY5" fmla="*/ 1358385 h 2147815"/>
                <a:gd name="connsiteX6" fmla="*/ 1383346 w 2456709"/>
                <a:gd name="connsiteY6" fmla="*/ 807021 h 2147815"/>
                <a:gd name="connsiteX7" fmla="*/ 1761468 w 2456709"/>
                <a:gd name="connsiteY7" fmla="*/ 743750 h 2147815"/>
                <a:gd name="connsiteX8" fmla="*/ 1687651 w 2456709"/>
                <a:gd name="connsiteY8" fmla="*/ 1423162 h 2147815"/>
                <a:gd name="connsiteX9" fmla="*/ 1680119 w 2456709"/>
                <a:gd name="connsiteY9" fmla="*/ 1191168 h 2147815"/>
                <a:gd name="connsiteX10" fmla="*/ 1633419 w 2456709"/>
                <a:gd name="connsiteY10" fmla="*/ 1075171 h 2147815"/>
                <a:gd name="connsiteX11" fmla="*/ 1662042 w 2456709"/>
                <a:gd name="connsiteY11" fmla="*/ 984784 h 2147815"/>
                <a:gd name="connsiteX12" fmla="*/ 1625887 w 2456709"/>
                <a:gd name="connsiteY12" fmla="*/ 957667 h 2147815"/>
                <a:gd name="connsiteX13" fmla="*/ 1761468 w 2456709"/>
                <a:gd name="connsiteY13" fmla="*/ 743750 h 2147815"/>
                <a:gd name="connsiteX14" fmla="*/ 1545748 w 2456709"/>
                <a:gd name="connsiteY14" fmla="*/ 613 h 2147815"/>
                <a:gd name="connsiteX15" fmla="*/ 1274671 w 2456709"/>
                <a:gd name="connsiteY15" fmla="*/ 379829 h 2147815"/>
                <a:gd name="connsiteX16" fmla="*/ 1297433 w 2456709"/>
                <a:gd name="connsiteY16" fmla="*/ 552863 h 2147815"/>
                <a:gd name="connsiteX17" fmla="*/ 1346415 w 2456709"/>
                <a:gd name="connsiteY17" fmla="*/ 595059 h 2147815"/>
                <a:gd name="connsiteX18" fmla="*/ 1367372 w 2456709"/>
                <a:gd name="connsiteY18" fmla="*/ 752432 h 2147815"/>
                <a:gd name="connsiteX19" fmla="*/ 1274686 w 2456709"/>
                <a:gd name="connsiteY19" fmla="*/ 869532 h 2147815"/>
                <a:gd name="connsiteX20" fmla="*/ 959345 w 2456709"/>
                <a:gd name="connsiteY20" fmla="*/ 1000520 h 2147815"/>
                <a:gd name="connsiteX21" fmla="*/ 838918 w 2456709"/>
                <a:gd name="connsiteY21" fmla="*/ 1316294 h 2147815"/>
                <a:gd name="connsiteX22" fmla="*/ 850387 w 2456709"/>
                <a:gd name="connsiteY22" fmla="*/ 1389231 h 2147815"/>
                <a:gd name="connsiteX23" fmla="*/ 741400 w 2456709"/>
                <a:gd name="connsiteY23" fmla="*/ 1570558 h 2147815"/>
                <a:gd name="connsiteX24" fmla="*/ 697265 w 2456709"/>
                <a:gd name="connsiteY24" fmla="*/ 1680275 h 2147815"/>
                <a:gd name="connsiteX25" fmla="*/ 563833 w 2456709"/>
                <a:gd name="connsiteY25" fmla="*/ 1671728 h 2147815"/>
                <a:gd name="connsiteX26" fmla="*/ 366099 w 2456709"/>
                <a:gd name="connsiteY26" fmla="*/ 1578836 h 2147815"/>
                <a:gd name="connsiteX27" fmla="*/ 318787 w 2456709"/>
                <a:gd name="connsiteY27" fmla="*/ 1453889 h 2147815"/>
                <a:gd name="connsiteX28" fmla="*/ 204385 w 2456709"/>
                <a:gd name="connsiteY28" fmla="*/ 1217853 h 2147815"/>
                <a:gd name="connsiteX29" fmla="*/ 191722 w 2456709"/>
                <a:gd name="connsiteY29" fmla="*/ 1409725 h 2147815"/>
                <a:gd name="connsiteX30" fmla="*/ 7382 w 2456709"/>
                <a:gd name="connsiteY30" fmla="*/ 1338578 h 2147815"/>
                <a:gd name="connsiteX31" fmla="*/ 17480 w 2456709"/>
                <a:gd name="connsiteY31" fmla="*/ 1406115 h 2147815"/>
                <a:gd name="connsiteX32" fmla="*/ 41091 w 2456709"/>
                <a:gd name="connsiteY32" fmla="*/ 1503005 h 2147815"/>
                <a:gd name="connsiteX33" fmla="*/ 73994 w 2456709"/>
                <a:gd name="connsiteY33" fmla="*/ 1575361 h 2147815"/>
                <a:gd name="connsiteX34" fmla="*/ 132030 w 2456709"/>
                <a:gd name="connsiteY34" fmla="*/ 1631293 h 2147815"/>
                <a:gd name="connsiteX35" fmla="*/ 273712 w 2456709"/>
                <a:gd name="connsiteY35" fmla="*/ 1741935 h 2147815"/>
                <a:gd name="connsiteX36" fmla="*/ 280648 w 2456709"/>
                <a:gd name="connsiteY36" fmla="*/ 1944801 h 2147815"/>
                <a:gd name="connsiteX37" fmla="*/ 371006 w 2456709"/>
                <a:gd name="connsiteY37" fmla="*/ 1983565 h 2147815"/>
                <a:gd name="connsiteX38" fmla="*/ 464779 w 2456709"/>
                <a:gd name="connsiteY38" fmla="*/ 2027684 h 2147815"/>
                <a:gd name="connsiteX39" fmla="*/ 746098 w 2456709"/>
                <a:gd name="connsiteY39" fmla="*/ 2074878 h 2147815"/>
                <a:gd name="connsiteX40" fmla="*/ 951067 w 2456709"/>
                <a:gd name="connsiteY40" fmla="*/ 2005998 h 2147815"/>
                <a:gd name="connsiteX41" fmla="*/ 956794 w 2456709"/>
                <a:gd name="connsiteY41" fmla="*/ 2137120 h 2147815"/>
                <a:gd name="connsiteX42" fmla="*/ 2191985 w 2456709"/>
                <a:gd name="connsiteY42" fmla="*/ 2139983 h 2147815"/>
                <a:gd name="connsiteX43" fmla="*/ 2202531 w 2456709"/>
                <a:gd name="connsiteY43" fmla="*/ 2017901 h 2147815"/>
                <a:gd name="connsiteX44" fmla="*/ 2281195 w 2456709"/>
                <a:gd name="connsiteY44" fmla="*/ 2082992 h 2147815"/>
                <a:gd name="connsiteX45" fmla="*/ 2415672 w 2456709"/>
                <a:gd name="connsiteY45" fmla="*/ 2147815 h 2147815"/>
                <a:gd name="connsiteX46" fmla="*/ 2456709 w 2456709"/>
                <a:gd name="connsiteY46" fmla="*/ 1865755 h 2147815"/>
                <a:gd name="connsiteX47" fmla="*/ 2418609 w 2456709"/>
                <a:gd name="connsiteY47" fmla="*/ 1646541 h 2147815"/>
                <a:gd name="connsiteX48" fmla="*/ 2453749 w 2456709"/>
                <a:gd name="connsiteY48" fmla="*/ 1508485 h 2147815"/>
                <a:gd name="connsiteX49" fmla="*/ 2440223 w 2456709"/>
                <a:gd name="connsiteY49" fmla="*/ 1390737 h 2147815"/>
                <a:gd name="connsiteX50" fmla="*/ 2375729 w 2456709"/>
                <a:gd name="connsiteY50" fmla="*/ 1183801 h 2147815"/>
                <a:gd name="connsiteX51" fmla="*/ 2342855 w 2456709"/>
                <a:gd name="connsiteY51" fmla="*/ 1049949 h 2147815"/>
                <a:gd name="connsiteX52" fmla="*/ 2216849 w 2456709"/>
                <a:gd name="connsiteY52" fmla="*/ 909625 h 2147815"/>
                <a:gd name="connsiteX53" fmla="*/ 1996340 w 2456709"/>
                <a:gd name="connsiteY53" fmla="*/ 846622 h 2147815"/>
                <a:gd name="connsiteX54" fmla="*/ 1873198 w 2456709"/>
                <a:gd name="connsiteY54" fmla="*/ 806530 h 2147815"/>
                <a:gd name="connsiteX55" fmla="*/ 1744478 w 2456709"/>
                <a:gd name="connsiteY55" fmla="*/ 695291 h 2147815"/>
                <a:gd name="connsiteX56" fmla="*/ 1764076 w 2456709"/>
                <a:gd name="connsiteY56" fmla="*/ 584498 h 2147815"/>
                <a:gd name="connsiteX57" fmla="*/ 1790641 w 2456709"/>
                <a:gd name="connsiteY57" fmla="*/ 540901 h 2147815"/>
                <a:gd name="connsiteX58" fmla="*/ 1821203 w 2456709"/>
                <a:gd name="connsiteY58" fmla="*/ 408317 h 2147815"/>
                <a:gd name="connsiteX59" fmla="*/ 1812227 w 2456709"/>
                <a:gd name="connsiteY59" fmla="*/ 159443 h 2147815"/>
                <a:gd name="connsiteX60" fmla="*/ 1545748 w 2456709"/>
                <a:gd name="connsiteY60" fmla="*/ 613 h 2147815"/>
                <a:gd name="connsiteX0" fmla="*/ 1383346 w 2456709"/>
                <a:gd name="connsiteY0" fmla="*/ 807021 h 2147815"/>
                <a:gd name="connsiteX1" fmla="*/ 1515914 w 2456709"/>
                <a:gd name="connsiteY1" fmla="*/ 966706 h 2147815"/>
                <a:gd name="connsiteX2" fmla="*/ 1484278 w 2456709"/>
                <a:gd name="connsiteY2" fmla="*/ 999848 h 2147815"/>
                <a:gd name="connsiteX3" fmla="*/ 1565627 w 2456709"/>
                <a:gd name="connsiteY3" fmla="*/ 1082703 h 2147815"/>
                <a:gd name="connsiteX4" fmla="*/ 1514407 w 2456709"/>
                <a:gd name="connsiteY4" fmla="*/ 1221297 h 2147815"/>
                <a:gd name="connsiteX5" fmla="*/ 1478252 w 2456709"/>
                <a:gd name="connsiteY5" fmla="*/ 1358385 h 2147815"/>
                <a:gd name="connsiteX6" fmla="*/ 1383346 w 2456709"/>
                <a:gd name="connsiteY6" fmla="*/ 807021 h 2147815"/>
                <a:gd name="connsiteX7" fmla="*/ 1761468 w 2456709"/>
                <a:gd name="connsiteY7" fmla="*/ 743750 h 2147815"/>
                <a:gd name="connsiteX8" fmla="*/ 1687651 w 2456709"/>
                <a:gd name="connsiteY8" fmla="*/ 1423162 h 2147815"/>
                <a:gd name="connsiteX9" fmla="*/ 1680119 w 2456709"/>
                <a:gd name="connsiteY9" fmla="*/ 1191168 h 2147815"/>
                <a:gd name="connsiteX10" fmla="*/ 1633419 w 2456709"/>
                <a:gd name="connsiteY10" fmla="*/ 1075171 h 2147815"/>
                <a:gd name="connsiteX11" fmla="*/ 1662042 w 2456709"/>
                <a:gd name="connsiteY11" fmla="*/ 984784 h 2147815"/>
                <a:gd name="connsiteX12" fmla="*/ 1625887 w 2456709"/>
                <a:gd name="connsiteY12" fmla="*/ 957667 h 2147815"/>
                <a:gd name="connsiteX13" fmla="*/ 1761468 w 2456709"/>
                <a:gd name="connsiteY13" fmla="*/ 743750 h 2147815"/>
                <a:gd name="connsiteX14" fmla="*/ 1545748 w 2456709"/>
                <a:gd name="connsiteY14" fmla="*/ 613 h 2147815"/>
                <a:gd name="connsiteX15" fmla="*/ 1274671 w 2456709"/>
                <a:gd name="connsiteY15" fmla="*/ 379829 h 2147815"/>
                <a:gd name="connsiteX16" fmla="*/ 1297433 w 2456709"/>
                <a:gd name="connsiteY16" fmla="*/ 552863 h 2147815"/>
                <a:gd name="connsiteX17" fmla="*/ 1346415 w 2456709"/>
                <a:gd name="connsiteY17" fmla="*/ 595059 h 2147815"/>
                <a:gd name="connsiteX18" fmla="*/ 1367372 w 2456709"/>
                <a:gd name="connsiteY18" fmla="*/ 752432 h 2147815"/>
                <a:gd name="connsiteX19" fmla="*/ 1274686 w 2456709"/>
                <a:gd name="connsiteY19" fmla="*/ 869532 h 2147815"/>
                <a:gd name="connsiteX20" fmla="*/ 959345 w 2456709"/>
                <a:gd name="connsiteY20" fmla="*/ 1000520 h 2147815"/>
                <a:gd name="connsiteX21" fmla="*/ 838918 w 2456709"/>
                <a:gd name="connsiteY21" fmla="*/ 1316294 h 2147815"/>
                <a:gd name="connsiteX22" fmla="*/ 850387 w 2456709"/>
                <a:gd name="connsiteY22" fmla="*/ 1389231 h 2147815"/>
                <a:gd name="connsiteX23" fmla="*/ 741400 w 2456709"/>
                <a:gd name="connsiteY23" fmla="*/ 1570558 h 2147815"/>
                <a:gd name="connsiteX24" fmla="*/ 697265 w 2456709"/>
                <a:gd name="connsiteY24" fmla="*/ 1680275 h 2147815"/>
                <a:gd name="connsiteX25" fmla="*/ 563833 w 2456709"/>
                <a:gd name="connsiteY25" fmla="*/ 1671728 h 2147815"/>
                <a:gd name="connsiteX26" fmla="*/ 366099 w 2456709"/>
                <a:gd name="connsiteY26" fmla="*/ 1578836 h 2147815"/>
                <a:gd name="connsiteX27" fmla="*/ 318787 w 2456709"/>
                <a:gd name="connsiteY27" fmla="*/ 1453889 h 2147815"/>
                <a:gd name="connsiteX28" fmla="*/ 204385 w 2456709"/>
                <a:gd name="connsiteY28" fmla="*/ 1217853 h 2147815"/>
                <a:gd name="connsiteX29" fmla="*/ 191722 w 2456709"/>
                <a:gd name="connsiteY29" fmla="*/ 1409725 h 2147815"/>
                <a:gd name="connsiteX30" fmla="*/ 7382 w 2456709"/>
                <a:gd name="connsiteY30" fmla="*/ 1338578 h 2147815"/>
                <a:gd name="connsiteX31" fmla="*/ 17480 w 2456709"/>
                <a:gd name="connsiteY31" fmla="*/ 1406115 h 2147815"/>
                <a:gd name="connsiteX32" fmla="*/ 41091 w 2456709"/>
                <a:gd name="connsiteY32" fmla="*/ 1503005 h 2147815"/>
                <a:gd name="connsiteX33" fmla="*/ 73994 w 2456709"/>
                <a:gd name="connsiteY33" fmla="*/ 1575361 h 2147815"/>
                <a:gd name="connsiteX34" fmla="*/ 132030 w 2456709"/>
                <a:gd name="connsiteY34" fmla="*/ 1631293 h 2147815"/>
                <a:gd name="connsiteX35" fmla="*/ 273712 w 2456709"/>
                <a:gd name="connsiteY35" fmla="*/ 1741935 h 2147815"/>
                <a:gd name="connsiteX36" fmla="*/ 280648 w 2456709"/>
                <a:gd name="connsiteY36" fmla="*/ 1944801 h 2147815"/>
                <a:gd name="connsiteX37" fmla="*/ 371006 w 2456709"/>
                <a:gd name="connsiteY37" fmla="*/ 1983565 h 2147815"/>
                <a:gd name="connsiteX38" fmla="*/ 464779 w 2456709"/>
                <a:gd name="connsiteY38" fmla="*/ 2027684 h 2147815"/>
                <a:gd name="connsiteX39" fmla="*/ 746098 w 2456709"/>
                <a:gd name="connsiteY39" fmla="*/ 2074878 h 2147815"/>
                <a:gd name="connsiteX40" fmla="*/ 951067 w 2456709"/>
                <a:gd name="connsiteY40" fmla="*/ 2005998 h 2147815"/>
                <a:gd name="connsiteX41" fmla="*/ 956794 w 2456709"/>
                <a:gd name="connsiteY41" fmla="*/ 2137120 h 2147815"/>
                <a:gd name="connsiteX42" fmla="*/ 2191985 w 2456709"/>
                <a:gd name="connsiteY42" fmla="*/ 2139983 h 2147815"/>
                <a:gd name="connsiteX43" fmla="*/ 2202531 w 2456709"/>
                <a:gd name="connsiteY43" fmla="*/ 2017901 h 2147815"/>
                <a:gd name="connsiteX44" fmla="*/ 2281195 w 2456709"/>
                <a:gd name="connsiteY44" fmla="*/ 2082992 h 2147815"/>
                <a:gd name="connsiteX45" fmla="*/ 2415672 w 2456709"/>
                <a:gd name="connsiteY45" fmla="*/ 2147815 h 2147815"/>
                <a:gd name="connsiteX46" fmla="*/ 2456709 w 2456709"/>
                <a:gd name="connsiteY46" fmla="*/ 1865755 h 2147815"/>
                <a:gd name="connsiteX47" fmla="*/ 2456709 w 2456709"/>
                <a:gd name="connsiteY47" fmla="*/ 1684641 h 2147815"/>
                <a:gd name="connsiteX48" fmla="*/ 2453749 w 2456709"/>
                <a:gd name="connsiteY48" fmla="*/ 1508485 h 2147815"/>
                <a:gd name="connsiteX49" fmla="*/ 2440223 w 2456709"/>
                <a:gd name="connsiteY49" fmla="*/ 1390737 h 2147815"/>
                <a:gd name="connsiteX50" fmla="*/ 2375729 w 2456709"/>
                <a:gd name="connsiteY50" fmla="*/ 1183801 h 2147815"/>
                <a:gd name="connsiteX51" fmla="*/ 2342855 w 2456709"/>
                <a:gd name="connsiteY51" fmla="*/ 1049949 h 2147815"/>
                <a:gd name="connsiteX52" fmla="*/ 2216849 w 2456709"/>
                <a:gd name="connsiteY52" fmla="*/ 909625 h 2147815"/>
                <a:gd name="connsiteX53" fmla="*/ 1996340 w 2456709"/>
                <a:gd name="connsiteY53" fmla="*/ 846622 h 2147815"/>
                <a:gd name="connsiteX54" fmla="*/ 1873198 w 2456709"/>
                <a:gd name="connsiteY54" fmla="*/ 806530 h 2147815"/>
                <a:gd name="connsiteX55" fmla="*/ 1744478 w 2456709"/>
                <a:gd name="connsiteY55" fmla="*/ 695291 h 2147815"/>
                <a:gd name="connsiteX56" fmla="*/ 1764076 w 2456709"/>
                <a:gd name="connsiteY56" fmla="*/ 584498 h 2147815"/>
                <a:gd name="connsiteX57" fmla="*/ 1790641 w 2456709"/>
                <a:gd name="connsiteY57" fmla="*/ 540901 h 2147815"/>
                <a:gd name="connsiteX58" fmla="*/ 1821203 w 2456709"/>
                <a:gd name="connsiteY58" fmla="*/ 408317 h 2147815"/>
                <a:gd name="connsiteX59" fmla="*/ 1812227 w 2456709"/>
                <a:gd name="connsiteY59" fmla="*/ 159443 h 2147815"/>
                <a:gd name="connsiteX60" fmla="*/ 1545748 w 2456709"/>
                <a:gd name="connsiteY60" fmla="*/ 613 h 2147815"/>
                <a:gd name="connsiteX0" fmla="*/ 1383346 w 2456709"/>
                <a:gd name="connsiteY0" fmla="*/ 807021 h 2147815"/>
                <a:gd name="connsiteX1" fmla="*/ 1515914 w 2456709"/>
                <a:gd name="connsiteY1" fmla="*/ 966706 h 2147815"/>
                <a:gd name="connsiteX2" fmla="*/ 1484278 w 2456709"/>
                <a:gd name="connsiteY2" fmla="*/ 999848 h 2147815"/>
                <a:gd name="connsiteX3" fmla="*/ 1565627 w 2456709"/>
                <a:gd name="connsiteY3" fmla="*/ 1082703 h 2147815"/>
                <a:gd name="connsiteX4" fmla="*/ 1514407 w 2456709"/>
                <a:gd name="connsiteY4" fmla="*/ 1221297 h 2147815"/>
                <a:gd name="connsiteX5" fmla="*/ 1478252 w 2456709"/>
                <a:gd name="connsiteY5" fmla="*/ 1358385 h 2147815"/>
                <a:gd name="connsiteX6" fmla="*/ 1383346 w 2456709"/>
                <a:gd name="connsiteY6" fmla="*/ 807021 h 2147815"/>
                <a:gd name="connsiteX7" fmla="*/ 1761468 w 2456709"/>
                <a:gd name="connsiteY7" fmla="*/ 743750 h 2147815"/>
                <a:gd name="connsiteX8" fmla="*/ 1687651 w 2456709"/>
                <a:gd name="connsiteY8" fmla="*/ 1423162 h 2147815"/>
                <a:gd name="connsiteX9" fmla="*/ 1680119 w 2456709"/>
                <a:gd name="connsiteY9" fmla="*/ 1191168 h 2147815"/>
                <a:gd name="connsiteX10" fmla="*/ 1633419 w 2456709"/>
                <a:gd name="connsiteY10" fmla="*/ 1075171 h 2147815"/>
                <a:gd name="connsiteX11" fmla="*/ 1662042 w 2456709"/>
                <a:gd name="connsiteY11" fmla="*/ 984784 h 2147815"/>
                <a:gd name="connsiteX12" fmla="*/ 1625887 w 2456709"/>
                <a:gd name="connsiteY12" fmla="*/ 957667 h 2147815"/>
                <a:gd name="connsiteX13" fmla="*/ 1761468 w 2456709"/>
                <a:gd name="connsiteY13" fmla="*/ 743750 h 2147815"/>
                <a:gd name="connsiteX14" fmla="*/ 1545748 w 2456709"/>
                <a:gd name="connsiteY14" fmla="*/ 613 h 2147815"/>
                <a:gd name="connsiteX15" fmla="*/ 1274671 w 2456709"/>
                <a:gd name="connsiteY15" fmla="*/ 379829 h 2147815"/>
                <a:gd name="connsiteX16" fmla="*/ 1297433 w 2456709"/>
                <a:gd name="connsiteY16" fmla="*/ 552863 h 2147815"/>
                <a:gd name="connsiteX17" fmla="*/ 1346415 w 2456709"/>
                <a:gd name="connsiteY17" fmla="*/ 595059 h 2147815"/>
                <a:gd name="connsiteX18" fmla="*/ 1367372 w 2456709"/>
                <a:gd name="connsiteY18" fmla="*/ 752432 h 2147815"/>
                <a:gd name="connsiteX19" fmla="*/ 1274686 w 2456709"/>
                <a:gd name="connsiteY19" fmla="*/ 869532 h 2147815"/>
                <a:gd name="connsiteX20" fmla="*/ 959345 w 2456709"/>
                <a:gd name="connsiteY20" fmla="*/ 1000520 h 2147815"/>
                <a:gd name="connsiteX21" fmla="*/ 838918 w 2456709"/>
                <a:gd name="connsiteY21" fmla="*/ 1316294 h 2147815"/>
                <a:gd name="connsiteX22" fmla="*/ 850387 w 2456709"/>
                <a:gd name="connsiteY22" fmla="*/ 1389231 h 2147815"/>
                <a:gd name="connsiteX23" fmla="*/ 741400 w 2456709"/>
                <a:gd name="connsiteY23" fmla="*/ 1570558 h 2147815"/>
                <a:gd name="connsiteX24" fmla="*/ 697265 w 2456709"/>
                <a:gd name="connsiteY24" fmla="*/ 1680275 h 2147815"/>
                <a:gd name="connsiteX25" fmla="*/ 563833 w 2456709"/>
                <a:gd name="connsiteY25" fmla="*/ 1671728 h 2147815"/>
                <a:gd name="connsiteX26" fmla="*/ 366099 w 2456709"/>
                <a:gd name="connsiteY26" fmla="*/ 1578836 h 2147815"/>
                <a:gd name="connsiteX27" fmla="*/ 318787 w 2456709"/>
                <a:gd name="connsiteY27" fmla="*/ 1453889 h 2147815"/>
                <a:gd name="connsiteX28" fmla="*/ 204385 w 2456709"/>
                <a:gd name="connsiteY28" fmla="*/ 1217853 h 2147815"/>
                <a:gd name="connsiteX29" fmla="*/ 191722 w 2456709"/>
                <a:gd name="connsiteY29" fmla="*/ 1409725 h 2147815"/>
                <a:gd name="connsiteX30" fmla="*/ 7382 w 2456709"/>
                <a:gd name="connsiteY30" fmla="*/ 1338578 h 2147815"/>
                <a:gd name="connsiteX31" fmla="*/ 17480 w 2456709"/>
                <a:gd name="connsiteY31" fmla="*/ 1406115 h 2147815"/>
                <a:gd name="connsiteX32" fmla="*/ 41091 w 2456709"/>
                <a:gd name="connsiteY32" fmla="*/ 1503005 h 2147815"/>
                <a:gd name="connsiteX33" fmla="*/ 73994 w 2456709"/>
                <a:gd name="connsiteY33" fmla="*/ 1575361 h 2147815"/>
                <a:gd name="connsiteX34" fmla="*/ 132030 w 2456709"/>
                <a:gd name="connsiteY34" fmla="*/ 1631293 h 2147815"/>
                <a:gd name="connsiteX35" fmla="*/ 273712 w 2456709"/>
                <a:gd name="connsiteY35" fmla="*/ 1741935 h 2147815"/>
                <a:gd name="connsiteX36" fmla="*/ 280648 w 2456709"/>
                <a:gd name="connsiteY36" fmla="*/ 1944801 h 2147815"/>
                <a:gd name="connsiteX37" fmla="*/ 371006 w 2456709"/>
                <a:gd name="connsiteY37" fmla="*/ 1983565 h 2147815"/>
                <a:gd name="connsiteX38" fmla="*/ 464779 w 2456709"/>
                <a:gd name="connsiteY38" fmla="*/ 2027684 h 2147815"/>
                <a:gd name="connsiteX39" fmla="*/ 746098 w 2456709"/>
                <a:gd name="connsiteY39" fmla="*/ 2074878 h 2147815"/>
                <a:gd name="connsiteX40" fmla="*/ 951067 w 2456709"/>
                <a:gd name="connsiteY40" fmla="*/ 2005998 h 2147815"/>
                <a:gd name="connsiteX41" fmla="*/ 956794 w 2456709"/>
                <a:gd name="connsiteY41" fmla="*/ 2137120 h 2147815"/>
                <a:gd name="connsiteX42" fmla="*/ 2191985 w 2456709"/>
                <a:gd name="connsiteY42" fmla="*/ 2139983 h 2147815"/>
                <a:gd name="connsiteX43" fmla="*/ 2281195 w 2456709"/>
                <a:gd name="connsiteY43" fmla="*/ 2082992 h 2147815"/>
                <a:gd name="connsiteX44" fmla="*/ 2415672 w 2456709"/>
                <a:gd name="connsiteY44" fmla="*/ 2147815 h 2147815"/>
                <a:gd name="connsiteX45" fmla="*/ 2456709 w 2456709"/>
                <a:gd name="connsiteY45" fmla="*/ 1865755 h 2147815"/>
                <a:gd name="connsiteX46" fmla="*/ 2456709 w 2456709"/>
                <a:gd name="connsiteY46" fmla="*/ 1684641 h 2147815"/>
                <a:gd name="connsiteX47" fmla="*/ 2453749 w 2456709"/>
                <a:gd name="connsiteY47" fmla="*/ 1508485 h 2147815"/>
                <a:gd name="connsiteX48" fmla="*/ 2440223 w 2456709"/>
                <a:gd name="connsiteY48" fmla="*/ 1390737 h 2147815"/>
                <a:gd name="connsiteX49" fmla="*/ 2375729 w 2456709"/>
                <a:gd name="connsiteY49" fmla="*/ 1183801 h 2147815"/>
                <a:gd name="connsiteX50" fmla="*/ 2342855 w 2456709"/>
                <a:gd name="connsiteY50" fmla="*/ 1049949 h 2147815"/>
                <a:gd name="connsiteX51" fmla="*/ 2216849 w 2456709"/>
                <a:gd name="connsiteY51" fmla="*/ 909625 h 2147815"/>
                <a:gd name="connsiteX52" fmla="*/ 1996340 w 2456709"/>
                <a:gd name="connsiteY52" fmla="*/ 846622 h 2147815"/>
                <a:gd name="connsiteX53" fmla="*/ 1873198 w 2456709"/>
                <a:gd name="connsiteY53" fmla="*/ 806530 h 2147815"/>
                <a:gd name="connsiteX54" fmla="*/ 1744478 w 2456709"/>
                <a:gd name="connsiteY54" fmla="*/ 695291 h 2147815"/>
                <a:gd name="connsiteX55" fmla="*/ 1764076 w 2456709"/>
                <a:gd name="connsiteY55" fmla="*/ 584498 h 2147815"/>
                <a:gd name="connsiteX56" fmla="*/ 1790641 w 2456709"/>
                <a:gd name="connsiteY56" fmla="*/ 540901 h 2147815"/>
                <a:gd name="connsiteX57" fmla="*/ 1821203 w 2456709"/>
                <a:gd name="connsiteY57" fmla="*/ 408317 h 2147815"/>
                <a:gd name="connsiteX58" fmla="*/ 1812227 w 2456709"/>
                <a:gd name="connsiteY58" fmla="*/ 159443 h 2147815"/>
                <a:gd name="connsiteX59" fmla="*/ 1545748 w 2456709"/>
                <a:gd name="connsiteY59" fmla="*/ 613 h 2147815"/>
                <a:gd name="connsiteX0" fmla="*/ 1383346 w 2456709"/>
                <a:gd name="connsiteY0" fmla="*/ 807021 h 2166619"/>
                <a:gd name="connsiteX1" fmla="*/ 1515914 w 2456709"/>
                <a:gd name="connsiteY1" fmla="*/ 966706 h 2166619"/>
                <a:gd name="connsiteX2" fmla="*/ 1484278 w 2456709"/>
                <a:gd name="connsiteY2" fmla="*/ 999848 h 2166619"/>
                <a:gd name="connsiteX3" fmla="*/ 1565627 w 2456709"/>
                <a:gd name="connsiteY3" fmla="*/ 1082703 h 2166619"/>
                <a:gd name="connsiteX4" fmla="*/ 1514407 w 2456709"/>
                <a:gd name="connsiteY4" fmla="*/ 1221297 h 2166619"/>
                <a:gd name="connsiteX5" fmla="*/ 1478252 w 2456709"/>
                <a:gd name="connsiteY5" fmla="*/ 1358385 h 2166619"/>
                <a:gd name="connsiteX6" fmla="*/ 1383346 w 2456709"/>
                <a:gd name="connsiteY6" fmla="*/ 807021 h 2166619"/>
                <a:gd name="connsiteX7" fmla="*/ 1761468 w 2456709"/>
                <a:gd name="connsiteY7" fmla="*/ 743750 h 2166619"/>
                <a:gd name="connsiteX8" fmla="*/ 1687651 w 2456709"/>
                <a:gd name="connsiteY8" fmla="*/ 1423162 h 2166619"/>
                <a:gd name="connsiteX9" fmla="*/ 1680119 w 2456709"/>
                <a:gd name="connsiteY9" fmla="*/ 1191168 h 2166619"/>
                <a:gd name="connsiteX10" fmla="*/ 1633419 w 2456709"/>
                <a:gd name="connsiteY10" fmla="*/ 1075171 h 2166619"/>
                <a:gd name="connsiteX11" fmla="*/ 1662042 w 2456709"/>
                <a:gd name="connsiteY11" fmla="*/ 984784 h 2166619"/>
                <a:gd name="connsiteX12" fmla="*/ 1625887 w 2456709"/>
                <a:gd name="connsiteY12" fmla="*/ 957667 h 2166619"/>
                <a:gd name="connsiteX13" fmla="*/ 1761468 w 2456709"/>
                <a:gd name="connsiteY13" fmla="*/ 743750 h 2166619"/>
                <a:gd name="connsiteX14" fmla="*/ 1545748 w 2456709"/>
                <a:gd name="connsiteY14" fmla="*/ 613 h 2166619"/>
                <a:gd name="connsiteX15" fmla="*/ 1274671 w 2456709"/>
                <a:gd name="connsiteY15" fmla="*/ 379829 h 2166619"/>
                <a:gd name="connsiteX16" fmla="*/ 1297433 w 2456709"/>
                <a:gd name="connsiteY16" fmla="*/ 552863 h 2166619"/>
                <a:gd name="connsiteX17" fmla="*/ 1346415 w 2456709"/>
                <a:gd name="connsiteY17" fmla="*/ 595059 h 2166619"/>
                <a:gd name="connsiteX18" fmla="*/ 1367372 w 2456709"/>
                <a:gd name="connsiteY18" fmla="*/ 752432 h 2166619"/>
                <a:gd name="connsiteX19" fmla="*/ 1274686 w 2456709"/>
                <a:gd name="connsiteY19" fmla="*/ 869532 h 2166619"/>
                <a:gd name="connsiteX20" fmla="*/ 959345 w 2456709"/>
                <a:gd name="connsiteY20" fmla="*/ 1000520 h 2166619"/>
                <a:gd name="connsiteX21" fmla="*/ 838918 w 2456709"/>
                <a:gd name="connsiteY21" fmla="*/ 1316294 h 2166619"/>
                <a:gd name="connsiteX22" fmla="*/ 850387 w 2456709"/>
                <a:gd name="connsiteY22" fmla="*/ 1389231 h 2166619"/>
                <a:gd name="connsiteX23" fmla="*/ 741400 w 2456709"/>
                <a:gd name="connsiteY23" fmla="*/ 1570558 h 2166619"/>
                <a:gd name="connsiteX24" fmla="*/ 697265 w 2456709"/>
                <a:gd name="connsiteY24" fmla="*/ 1680275 h 2166619"/>
                <a:gd name="connsiteX25" fmla="*/ 563833 w 2456709"/>
                <a:gd name="connsiteY25" fmla="*/ 1671728 h 2166619"/>
                <a:gd name="connsiteX26" fmla="*/ 366099 w 2456709"/>
                <a:gd name="connsiteY26" fmla="*/ 1578836 h 2166619"/>
                <a:gd name="connsiteX27" fmla="*/ 318787 w 2456709"/>
                <a:gd name="connsiteY27" fmla="*/ 1453889 h 2166619"/>
                <a:gd name="connsiteX28" fmla="*/ 204385 w 2456709"/>
                <a:gd name="connsiteY28" fmla="*/ 1217853 h 2166619"/>
                <a:gd name="connsiteX29" fmla="*/ 191722 w 2456709"/>
                <a:gd name="connsiteY29" fmla="*/ 1409725 h 2166619"/>
                <a:gd name="connsiteX30" fmla="*/ 7382 w 2456709"/>
                <a:gd name="connsiteY30" fmla="*/ 1338578 h 2166619"/>
                <a:gd name="connsiteX31" fmla="*/ 17480 w 2456709"/>
                <a:gd name="connsiteY31" fmla="*/ 1406115 h 2166619"/>
                <a:gd name="connsiteX32" fmla="*/ 41091 w 2456709"/>
                <a:gd name="connsiteY32" fmla="*/ 1503005 h 2166619"/>
                <a:gd name="connsiteX33" fmla="*/ 73994 w 2456709"/>
                <a:gd name="connsiteY33" fmla="*/ 1575361 h 2166619"/>
                <a:gd name="connsiteX34" fmla="*/ 132030 w 2456709"/>
                <a:gd name="connsiteY34" fmla="*/ 1631293 h 2166619"/>
                <a:gd name="connsiteX35" fmla="*/ 273712 w 2456709"/>
                <a:gd name="connsiteY35" fmla="*/ 1741935 h 2166619"/>
                <a:gd name="connsiteX36" fmla="*/ 280648 w 2456709"/>
                <a:gd name="connsiteY36" fmla="*/ 1944801 h 2166619"/>
                <a:gd name="connsiteX37" fmla="*/ 371006 w 2456709"/>
                <a:gd name="connsiteY37" fmla="*/ 1983565 h 2166619"/>
                <a:gd name="connsiteX38" fmla="*/ 464779 w 2456709"/>
                <a:gd name="connsiteY38" fmla="*/ 2027684 h 2166619"/>
                <a:gd name="connsiteX39" fmla="*/ 746098 w 2456709"/>
                <a:gd name="connsiteY39" fmla="*/ 2074878 h 2166619"/>
                <a:gd name="connsiteX40" fmla="*/ 951067 w 2456709"/>
                <a:gd name="connsiteY40" fmla="*/ 2005998 h 2166619"/>
                <a:gd name="connsiteX41" fmla="*/ 956794 w 2456709"/>
                <a:gd name="connsiteY41" fmla="*/ 2137120 h 2166619"/>
                <a:gd name="connsiteX42" fmla="*/ 2191985 w 2456709"/>
                <a:gd name="connsiteY42" fmla="*/ 2139983 h 2166619"/>
                <a:gd name="connsiteX43" fmla="*/ 2415672 w 2456709"/>
                <a:gd name="connsiteY43" fmla="*/ 2147815 h 2166619"/>
                <a:gd name="connsiteX44" fmla="*/ 2456709 w 2456709"/>
                <a:gd name="connsiteY44" fmla="*/ 1865755 h 2166619"/>
                <a:gd name="connsiteX45" fmla="*/ 2456709 w 2456709"/>
                <a:gd name="connsiteY45" fmla="*/ 1684641 h 2166619"/>
                <a:gd name="connsiteX46" fmla="*/ 2453749 w 2456709"/>
                <a:gd name="connsiteY46" fmla="*/ 1508485 h 2166619"/>
                <a:gd name="connsiteX47" fmla="*/ 2440223 w 2456709"/>
                <a:gd name="connsiteY47" fmla="*/ 1390737 h 2166619"/>
                <a:gd name="connsiteX48" fmla="*/ 2375729 w 2456709"/>
                <a:gd name="connsiteY48" fmla="*/ 1183801 h 2166619"/>
                <a:gd name="connsiteX49" fmla="*/ 2342855 w 2456709"/>
                <a:gd name="connsiteY49" fmla="*/ 1049949 h 2166619"/>
                <a:gd name="connsiteX50" fmla="*/ 2216849 w 2456709"/>
                <a:gd name="connsiteY50" fmla="*/ 909625 h 2166619"/>
                <a:gd name="connsiteX51" fmla="*/ 1996340 w 2456709"/>
                <a:gd name="connsiteY51" fmla="*/ 846622 h 2166619"/>
                <a:gd name="connsiteX52" fmla="*/ 1873198 w 2456709"/>
                <a:gd name="connsiteY52" fmla="*/ 806530 h 2166619"/>
                <a:gd name="connsiteX53" fmla="*/ 1744478 w 2456709"/>
                <a:gd name="connsiteY53" fmla="*/ 695291 h 2166619"/>
                <a:gd name="connsiteX54" fmla="*/ 1764076 w 2456709"/>
                <a:gd name="connsiteY54" fmla="*/ 584498 h 2166619"/>
                <a:gd name="connsiteX55" fmla="*/ 1790641 w 2456709"/>
                <a:gd name="connsiteY55" fmla="*/ 540901 h 2166619"/>
                <a:gd name="connsiteX56" fmla="*/ 1821203 w 2456709"/>
                <a:gd name="connsiteY56" fmla="*/ 408317 h 2166619"/>
                <a:gd name="connsiteX57" fmla="*/ 1812227 w 2456709"/>
                <a:gd name="connsiteY57" fmla="*/ 159443 h 2166619"/>
                <a:gd name="connsiteX58" fmla="*/ 1545748 w 2456709"/>
                <a:gd name="connsiteY58" fmla="*/ 613 h 2166619"/>
                <a:gd name="connsiteX0" fmla="*/ 1383346 w 2456709"/>
                <a:gd name="connsiteY0" fmla="*/ 807021 h 2166619"/>
                <a:gd name="connsiteX1" fmla="*/ 1515914 w 2456709"/>
                <a:gd name="connsiteY1" fmla="*/ 966706 h 2166619"/>
                <a:gd name="connsiteX2" fmla="*/ 1484278 w 2456709"/>
                <a:gd name="connsiteY2" fmla="*/ 999848 h 2166619"/>
                <a:gd name="connsiteX3" fmla="*/ 1565627 w 2456709"/>
                <a:gd name="connsiteY3" fmla="*/ 1082703 h 2166619"/>
                <a:gd name="connsiteX4" fmla="*/ 1514407 w 2456709"/>
                <a:gd name="connsiteY4" fmla="*/ 1221297 h 2166619"/>
                <a:gd name="connsiteX5" fmla="*/ 1478252 w 2456709"/>
                <a:gd name="connsiteY5" fmla="*/ 1358385 h 2166619"/>
                <a:gd name="connsiteX6" fmla="*/ 1383346 w 2456709"/>
                <a:gd name="connsiteY6" fmla="*/ 807021 h 2166619"/>
                <a:gd name="connsiteX7" fmla="*/ 1761468 w 2456709"/>
                <a:gd name="connsiteY7" fmla="*/ 743750 h 2166619"/>
                <a:gd name="connsiteX8" fmla="*/ 1687651 w 2456709"/>
                <a:gd name="connsiteY8" fmla="*/ 1423162 h 2166619"/>
                <a:gd name="connsiteX9" fmla="*/ 1680119 w 2456709"/>
                <a:gd name="connsiteY9" fmla="*/ 1191168 h 2166619"/>
                <a:gd name="connsiteX10" fmla="*/ 1633419 w 2456709"/>
                <a:gd name="connsiteY10" fmla="*/ 1075171 h 2166619"/>
                <a:gd name="connsiteX11" fmla="*/ 1662042 w 2456709"/>
                <a:gd name="connsiteY11" fmla="*/ 984784 h 2166619"/>
                <a:gd name="connsiteX12" fmla="*/ 1625887 w 2456709"/>
                <a:gd name="connsiteY12" fmla="*/ 957667 h 2166619"/>
                <a:gd name="connsiteX13" fmla="*/ 1761468 w 2456709"/>
                <a:gd name="connsiteY13" fmla="*/ 743750 h 2166619"/>
                <a:gd name="connsiteX14" fmla="*/ 1545748 w 2456709"/>
                <a:gd name="connsiteY14" fmla="*/ 613 h 2166619"/>
                <a:gd name="connsiteX15" fmla="*/ 1274671 w 2456709"/>
                <a:gd name="connsiteY15" fmla="*/ 379829 h 2166619"/>
                <a:gd name="connsiteX16" fmla="*/ 1297433 w 2456709"/>
                <a:gd name="connsiteY16" fmla="*/ 552863 h 2166619"/>
                <a:gd name="connsiteX17" fmla="*/ 1346415 w 2456709"/>
                <a:gd name="connsiteY17" fmla="*/ 595059 h 2166619"/>
                <a:gd name="connsiteX18" fmla="*/ 1367372 w 2456709"/>
                <a:gd name="connsiteY18" fmla="*/ 752432 h 2166619"/>
                <a:gd name="connsiteX19" fmla="*/ 1274686 w 2456709"/>
                <a:gd name="connsiteY19" fmla="*/ 869532 h 2166619"/>
                <a:gd name="connsiteX20" fmla="*/ 959345 w 2456709"/>
                <a:gd name="connsiteY20" fmla="*/ 1000520 h 2166619"/>
                <a:gd name="connsiteX21" fmla="*/ 838918 w 2456709"/>
                <a:gd name="connsiteY21" fmla="*/ 1316294 h 2166619"/>
                <a:gd name="connsiteX22" fmla="*/ 850387 w 2456709"/>
                <a:gd name="connsiteY22" fmla="*/ 1389231 h 2166619"/>
                <a:gd name="connsiteX23" fmla="*/ 741400 w 2456709"/>
                <a:gd name="connsiteY23" fmla="*/ 1570558 h 2166619"/>
                <a:gd name="connsiteX24" fmla="*/ 697265 w 2456709"/>
                <a:gd name="connsiteY24" fmla="*/ 1680275 h 2166619"/>
                <a:gd name="connsiteX25" fmla="*/ 563833 w 2456709"/>
                <a:gd name="connsiteY25" fmla="*/ 1671728 h 2166619"/>
                <a:gd name="connsiteX26" fmla="*/ 366099 w 2456709"/>
                <a:gd name="connsiteY26" fmla="*/ 1578836 h 2166619"/>
                <a:gd name="connsiteX27" fmla="*/ 318787 w 2456709"/>
                <a:gd name="connsiteY27" fmla="*/ 1453889 h 2166619"/>
                <a:gd name="connsiteX28" fmla="*/ 204385 w 2456709"/>
                <a:gd name="connsiteY28" fmla="*/ 1217853 h 2166619"/>
                <a:gd name="connsiteX29" fmla="*/ 191722 w 2456709"/>
                <a:gd name="connsiteY29" fmla="*/ 1409725 h 2166619"/>
                <a:gd name="connsiteX30" fmla="*/ 7382 w 2456709"/>
                <a:gd name="connsiteY30" fmla="*/ 1338578 h 2166619"/>
                <a:gd name="connsiteX31" fmla="*/ 17480 w 2456709"/>
                <a:gd name="connsiteY31" fmla="*/ 1406115 h 2166619"/>
                <a:gd name="connsiteX32" fmla="*/ 41091 w 2456709"/>
                <a:gd name="connsiteY32" fmla="*/ 1503005 h 2166619"/>
                <a:gd name="connsiteX33" fmla="*/ 73994 w 2456709"/>
                <a:gd name="connsiteY33" fmla="*/ 1575361 h 2166619"/>
                <a:gd name="connsiteX34" fmla="*/ 132030 w 2456709"/>
                <a:gd name="connsiteY34" fmla="*/ 1631293 h 2166619"/>
                <a:gd name="connsiteX35" fmla="*/ 273712 w 2456709"/>
                <a:gd name="connsiteY35" fmla="*/ 1741935 h 2166619"/>
                <a:gd name="connsiteX36" fmla="*/ 280648 w 2456709"/>
                <a:gd name="connsiteY36" fmla="*/ 1944801 h 2166619"/>
                <a:gd name="connsiteX37" fmla="*/ 371006 w 2456709"/>
                <a:gd name="connsiteY37" fmla="*/ 1983565 h 2166619"/>
                <a:gd name="connsiteX38" fmla="*/ 464779 w 2456709"/>
                <a:gd name="connsiteY38" fmla="*/ 2027684 h 2166619"/>
                <a:gd name="connsiteX39" fmla="*/ 746098 w 2456709"/>
                <a:gd name="connsiteY39" fmla="*/ 2074878 h 2166619"/>
                <a:gd name="connsiteX40" fmla="*/ 951067 w 2456709"/>
                <a:gd name="connsiteY40" fmla="*/ 2005998 h 2166619"/>
                <a:gd name="connsiteX41" fmla="*/ 956794 w 2456709"/>
                <a:gd name="connsiteY41" fmla="*/ 2137120 h 2166619"/>
                <a:gd name="connsiteX42" fmla="*/ 2191985 w 2456709"/>
                <a:gd name="connsiteY42" fmla="*/ 2139983 h 2166619"/>
                <a:gd name="connsiteX43" fmla="*/ 2415672 w 2456709"/>
                <a:gd name="connsiteY43" fmla="*/ 2147815 h 2166619"/>
                <a:gd name="connsiteX44" fmla="*/ 2456709 w 2456709"/>
                <a:gd name="connsiteY44" fmla="*/ 1865755 h 2166619"/>
                <a:gd name="connsiteX45" fmla="*/ 2456709 w 2456709"/>
                <a:gd name="connsiteY45" fmla="*/ 1684641 h 2166619"/>
                <a:gd name="connsiteX46" fmla="*/ 2453749 w 2456709"/>
                <a:gd name="connsiteY46" fmla="*/ 1508485 h 2166619"/>
                <a:gd name="connsiteX47" fmla="*/ 2440223 w 2456709"/>
                <a:gd name="connsiteY47" fmla="*/ 1390737 h 2166619"/>
                <a:gd name="connsiteX48" fmla="*/ 2375729 w 2456709"/>
                <a:gd name="connsiteY48" fmla="*/ 1183801 h 2166619"/>
                <a:gd name="connsiteX49" fmla="*/ 2342855 w 2456709"/>
                <a:gd name="connsiteY49" fmla="*/ 1049949 h 2166619"/>
                <a:gd name="connsiteX50" fmla="*/ 2216849 w 2456709"/>
                <a:gd name="connsiteY50" fmla="*/ 909625 h 2166619"/>
                <a:gd name="connsiteX51" fmla="*/ 1996340 w 2456709"/>
                <a:gd name="connsiteY51" fmla="*/ 846622 h 2166619"/>
                <a:gd name="connsiteX52" fmla="*/ 1873198 w 2456709"/>
                <a:gd name="connsiteY52" fmla="*/ 806530 h 2166619"/>
                <a:gd name="connsiteX53" fmla="*/ 1744478 w 2456709"/>
                <a:gd name="connsiteY53" fmla="*/ 695291 h 2166619"/>
                <a:gd name="connsiteX54" fmla="*/ 1764076 w 2456709"/>
                <a:gd name="connsiteY54" fmla="*/ 584498 h 2166619"/>
                <a:gd name="connsiteX55" fmla="*/ 1790641 w 2456709"/>
                <a:gd name="connsiteY55" fmla="*/ 540901 h 2166619"/>
                <a:gd name="connsiteX56" fmla="*/ 1821203 w 2456709"/>
                <a:gd name="connsiteY56" fmla="*/ 408317 h 2166619"/>
                <a:gd name="connsiteX57" fmla="*/ 1812227 w 2456709"/>
                <a:gd name="connsiteY57" fmla="*/ 159443 h 2166619"/>
                <a:gd name="connsiteX58" fmla="*/ 1545748 w 2456709"/>
                <a:gd name="connsiteY58" fmla="*/ 613 h 2166619"/>
                <a:gd name="connsiteX0" fmla="*/ 1383346 w 2456709"/>
                <a:gd name="connsiteY0" fmla="*/ 807021 h 2139983"/>
                <a:gd name="connsiteX1" fmla="*/ 1515914 w 2456709"/>
                <a:gd name="connsiteY1" fmla="*/ 966706 h 2139983"/>
                <a:gd name="connsiteX2" fmla="*/ 1484278 w 2456709"/>
                <a:gd name="connsiteY2" fmla="*/ 999848 h 2139983"/>
                <a:gd name="connsiteX3" fmla="*/ 1565627 w 2456709"/>
                <a:gd name="connsiteY3" fmla="*/ 1082703 h 2139983"/>
                <a:gd name="connsiteX4" fmla="*/ 1514407 w 2456709"/>
                <a:gd name="connsiteY4" fmla="*/ 1221297 h 2139983"/>
                <a:gd name="connsiteX5" fmla="*/ 1478252 w 2456709"/>
                <a:gd name="connsiteY5" fmla="*/ 1358385 h 2139983"/>
                <a:gd name="connsiteX6" fmla="*/ 1383346 w 2456709"/>
                <a:gd name="connsiteY6" fmla="*/ 807021 h 2139983"/>
                <a:gd name="connsiteX7" fmla="*/ 1761468 w 2456709"/>
                <a:gd name="connsiteY7" fmla="*/ 743750 h 2139983"/>
                <a:gd name="connsiteX8" fmla="*/ 1687651 w 2456709"/>
                <a:gd name="connsiteY8" fmla="*/ 1423162 h 2139983"/>
                <a:gd name="connsiteX9" fmla="*/ 1680119 w 2456709"/>
                <a:gd name="connsiteY9" fmla="*/ 1191168 h 2139983"/>
                <a:gd name="connsiteX10" fmla="*/ 1633419 w 2456709"/>
                <a:gd name="connsiteY10" fmla="*/ 1075171 h 2139983"/>
                <a:gd name="connsiteX11" fmla="*/ 1662042 w 2456709"/>
                <a:gd name="connsiteY11" fmla="*/ 984784 h 2139983"/>
                <a:gd name="connsiteX12" fmla="*/ 1625887 w 2456709"/>
                <a:gd name="connsiteY12" fmla="*/ 957667 h 2139983"/>
                <a:gd name="connsiteX13" fmla="*/ 1761468 w 2456709"/>
                <a:gd name="connsiteY13" fmla="*/ 743750 h 2139983"/>
                <a:gd name="connsiteX14" fmla="*/ 1545748 w 2456709"/>
                <a:gd name="connsiteY14" fmla="*/ 613 h 2139983"/>
                <a:gd name="connsiteX15" fmla="*/ 1274671 w 2456709"/>
                <a:gd name="connsiteY15" fmla="*/ 379829 h 2139983"/>
                <a:gd name="connsiteX16" fmla="*/ 1297433 w 2456709"/>
                <a:gd name="connsiteY16" fmla="*/ 552863 h 2139983"/>
                <a:gd name="connsiteX17" fmla="*/ 1346415 w 2456709"/>
                <a:gd name="connsiteY17" fmla="*/ 595059 h 2139983"/>
                <a:gd name="connsiteX18" fmla="*/ 1367372 w 2456709"/>
                <a:gd name="connsiteY18" fmla="*/ 752432 h 2139983"/>
                <a:gd name="connsiteX19" fmla="*/ 1274686 w 2456709"/>
                <a:gd name="connsiteY19" fmla="*/ 869532 h 2139983"/>
                <a:gd name="connsiteX20" fmla="*/ 959345 w 2456709"/>
                <a:gd name="connsiteY20" fmla="*/ 1000520 h 2139983"/>
                <a:gd name="connsiteX21" fmla="*/ 838918 w 2456709"/>
                <a:gd name="connsiteY21" fmla="*/ 1316294 h 2139983"/>
                <a:gd name="connsiteX22" fmla="*/ 850387 w 2456709"/>
                <a:gd name="connsiteY22" fmla="*/ 1389231 h 2139983"/>
                <a:gd name="connsiteX23" fmla="*/ 741400 w 2456709"/>
                <a:gd name="connsiteY23" fmla="*/ 1570558 h 2139983"/>
                <a:gd name="connsiteX24" fmla="*/ 697265 w 2456709"/>
                <a:gd name="connsiteY24" fmla="*/ 1680275 h 2139983"/>
                <a:gd name="connsiteX25" fmla="*/ 563833 w 2456709"/>
                <a:gd name="connsiteY25" fmla="*/ 1671728 h 2139983"/>
                <a:gd name="connsiteX26" fmla="*/ 366099 w 2456709"/>
                <a:gd name="connsiteY26" fmla="*/ 1578836 h 2139983"/>
                <a:gd name="connsiteX27" fmla="*/ 318787 w 2456709"/>
                <a:gd name="connsiteY27" fmla="*/ 1453889 h 2139983"/>
                <a:gd name="connsiteX28" fmla="*/ 204385 w 2456709"/>
                <a:gd name="connsiteY28" fmla="*/ 1217853 h 2139983"/>
                <a:gd name="connsiteX29" fmla="*/ 191722 w 2456709"/>
                <a:gd name="connsiteY29" fmla="*/ 1409725 h 2139983"/>
                <a:gd name="connsiteX30" fmla="*/ 7382 w 2456709"/>
                <a:gd name="connsiteY30" fmla="*/ 1338578 h 2139983"/>
                <a:gd name="connsiteX31" fmla="*/ 17480 w 2456709"/>
                <a:gd name="connsiteY31" fmla="*/ 1406115 h 2139983"/>
                <a:gd name="connsiteX32" fmla="*/ 41091 w 2456709"/>
                <a:gd name="connsiteY32" fmla="*/ 1503005 h 2139983"/>
                <a:gd name="connsiteX33" fmla="*/ 73994 w 2456709"/>
                <a:gd name="connsiteY33" fmla="*/ 1575361 h 2139983"/>
                <a:gd name="connsiteX34" fmla="*/ 132030 w 2456709"/>
                <a:gd name="connsiteY34" fmla="*/ 1631293 h 2139983"/>
                <a:gd name="connsiteX35" fmla="*/ 273712 w 2456709"/>
                <a:gd name="connsiteY35" fmla="*/ 1741935 h 2139983"/>
                <a:gd name="connsiteX36" fmla="*/ 280648 w 2456709"/>
                <a:gd name="connsiteY36" fmla="*/ 1944801 h 2139983"/>
                <a:gd name="connsiteX37" fmla="*/ 371006 w 2456709"/>
                <a:gd name="connsiteY37" fmla="*/ 1983565 h 2139983"/>
                <a:gd name="connsiteX38" fmla="*/ 464779 w 2456709"/>
                <a:gd name="connsiteY38" fmla="*/ 2027684 h 2139983"/>
                <a:gd name="connsiteX39" fmla="*/ 746098 w 2456709"/>
                <a:gd name="connsiteY39" fmla="*/ 2074878 h 2139983"/>
                <a:gd name="connsiteX40" fmla="*/ 951067 w 2456709"/>
                <a:gd name="connsiteY40" fmla="*/ 2005998 h 2139983"/>
                <a:gd name="connsiteX41" fmla="*/ 956794 w 2456709"/>
                <a:gd name="connsiteY41" fmla="*/ 2137120 h 2139983"/>
                <a:gd name="connsiteX42" fmla="*/ 2191985 w 2456709"/>
                <a:gd name="connsiteY42" fmla="*/ 2139983 h 2139983"/>
                <a:gd name="connsiteX43" fmla="*/ 2456709 w 2456709"/>
                <a:gd name="connsiteY43" fmla="*/ 1865755 h 2139983"/>
                <a:gd name="connsiteX44" fmla="*/ 2456709 w 2456709"/>
                <a:gd name="connsiteY44" fmla="*/ 1684641 h 2139983"/>
                <a:gd name="connsiteX45" fmla="*/ 2453749 w 2456709"/>
                <a:gd name="connsiteY45" fmla="*/ 1508485 h 2139983"/>
                <a:gd name="connsiteX46" fmla="*/ 2440223 w 2456709"/>
                <a:gd name="connsiteY46" fmla="*/ 1390737 h 2139983"/>
                <a:gd name="connsiteX47" fmla="*/ 2375729 w 2456709"/>
                <a:gd name="connsiteY47" fmla="*/ 1183801 h 2139983"/>
                <a:gd name="connsiteX48" fmla="*/ 2342855 w 2456709"/>
                <a:gd name="connsiteY48" fmla="*/ 1049949 h 2139983"/>
                <a:gd name="connsiteX49" fmla="*/ 2216849 w 2456709"/>
                <a:gd name="connsiteY49" fmla="*/ 909625 h 2139983"/>
                <a:gd name="connsiteX50" fmla="*/ 1996340 w 2456709"/>
                <a:gd name="connsiteY50" fmla="*/ 846622 h 2139983"/>
                <a:gd name="connsiteX51" fmla="*/ 1873198 w 2456709"/>
                <a:gd name="connsiteY51" fmla="*/ 806530 h 2139983"/>
                <a:gd name="connsiteX52" fmla="*/ 1744478 w 2456709"/>
                <a:gd name="connsiteY52" fmla="*/ 695291 h 2139983"/>
                <a:gd name="connsiteX53" fmla="*/ 1764076 w 2456709"/>
                <a:gd name="connsiteY53" fmla="*/ 584498 h 2139983"/>
                <a:gd name="connsiteX54" fmla="*/ 1790641 w 2456709"/>
                <a:gd name="connsiteY54" fmla="*/ 540901 h 2139983"/>
                <a:gd name="connsiteX55" fmla="*/ 1821203 w 2456709"/>
                <a:gd name="connsiteY55" fmla="*/ 408317 h 2139983"/>
                <a:gd name="connsiteX56" fmla="*/ 1812227 w 2456709"/>
                <a:gd name="connsiteY56" fmla="*/ 159443 h 2139983"/>
                <a:gd name="connsiteX57" fmla="*/ 1545748 w 2456709"/>
                <a:gd name="connsiteY57" fmla="*/ 613 h 2139983"/>
                <a:gd name="connsiteX0" fmla="*/ 1383346 w 2485504"/>
                <a:gd name="connsiteY0" fmla="*/ 807021 h 2149508"/>
                <a:gd name="connsiteX1" fmla="*/ 1515914 w 2485504"/>
                <a:gd name="connsiteY1" fmla="*/ 966706 h 2149508"/>
                <a:gd name="connsiteX2" fmla="*/ 1484278 w 2485504"/>
                <a:gd name="connsiteY2" fmla="*/ 999848 h 2149508"/>
                <a:gd name="connsiteX3" fmla="*/ 1565627 w 2485504"/>
                <a:gd name="connsiteY3" fmla="*/ 1082703 h 2149508"/>
                <a:gd name="connsiteX4" fmla="*/ 1514407 w 2485504"/>
                <a:gd name="connsiteY4" fmla="*/ 1221297 h 2149508"/>
                <a:gd name="connsiteX5" fmla="*/ 1478252 w 2485504"/>
                <a:gd name="connsiteY5" fmla="*/ 1358385 h 2149508"/>
                <a:gd name="connsiteX6" fmla="*/ 1383346 w 2485504"/>
                <a:gd name="connsiteY6" fmla="*/ 807021 h 2149508"/>
                <a:gd name="connsiteX7" fmla="*/ 1761468 w 2485504"/>
                <a:gd name="connsiteY7" fmla="*/ 743750 h 2149508"/>
                <a:gd name="connsiteX8" fmla="*/ 1687651 w 2485504"/>
                <a:gd name="connsiteY8" fmla="*/ 1423162 h 2149508"/>
                <a:gd name="connsiteX9" fmla="*/ 1680119 w 2485504"/>
                <a:gd name="connsiteY9" fmla="*/ 1191168 h 2149508"/>
                <a:gd name="connsiteX10" fmla="*/ 1633419 w 2485504"/>
                <a:gd name="connsiteY10" fmla="*/ 1075171 h 2149508"/>
                <a:gd name="connsiteX11" fmla="*/ 1662042 w 2485504"/>
                <a:gd name="connsiteY11" fmla="*/ 984784 h 2149508"/>
                <a:gd name="connsiteX12" fmla="*/ 1625887 w 2485504"/>
                <a:gd name="connsiteY12" fmla="*/ 957667 h 2149508"/>
                <a:gd name="connsiteX13" fmla="*/ 1761468 w 2485504"/>
                <a:gd name="connsiteY13" fmla="*/ 743750 h 2149508"/>
                <a:gd name="connsiteX14" fmla="*/ 1545748 w 2485504"/>
                <a:gd name="connsiteY14" fmla="*/ 613 h 2149508"/>
                <a:gd name="connsiteX15" fmla="*/ 1274671 w 2485504"/>
                <a:gd name="connsiteY15" fmla="*/ 379829 h 2149508"/>
                <a:gd name="connsiteX16" fmla="*/ 1297433 w 2485504"/>
                <a:gd name="connsiteY16" fmla="*/ 552863 h 2149508"/>
                <a:gd name="connsiteX17" fmla="*/ 1346415 w 2485504"/>
                <a:gd name="connsiteY17" fmla="*/ 595059 h 2149508"/>
                <a:gd name="connsiteX18" fmla="*/ 1367372 w 2485504"/>
                <a:gd name="connsiteY18" fmla="*/ 752432 h 2149508"/>
                <a:gd name="connsiteX19" fmla="*/ 1274686 w 2485504"/>
                <a:gd name="connsiteY19" fmla="*/ 869532 h 2149508"/>
                <a:gd name="connsiteX20" fmla="*/ 959345 w 2485504"/>
                <a:gd name="connsiteY20" fmla="*/ 1000520 h 2149508"/>
                <a:gd name="connsiteX21" fmla="*/ 838918 w 2485504"/>
                <a:gd name="connsiteY21" fmla="*/ 1316294 h 2149508"/>
                <a:gd name="connsiteX22" fmla="*/ 850387 w 2485504"/>
                <a:gd name="connsiteY22" fmla="*/ 1389231 h 2149508"/>
                <a:gd name="connsiteX23" fmla="*/ 741400 w 2485504"/>
                <a:gd name="connsiteY23" fmla="*/ 1570558 h 2149508"/>
                <a:gd name="connsiteX24" fmla="*/ 697265 w 2485504"/>
                <a:gd name="connsiteY24" fmla="*/ 1680275 h 2149508"/>
                <a:gd name="connsiteX25" fmla="*/ 563833 w 2485504"/>
                <a:gd name="connsiteY25" fmla="*/ 1671728 h 2149508"/>
                <a:gd name="connsiteX26" fmla="*/ 366099 w 2485504"/>
                <a:gd name="connsiteY26" fmla="*/ 1578836 h 2149508"/>
                <a:gd name="connsiteX27" fmla="*/ 318787 w 2485504"/>
                <a:gd name="connsiteY27" fmla="*/ 1453889 h 2149508"/>
                <a:gd name="connsiteX28" fmla="*/ 204385 w 2485504"/>
                <a:gd name="connsiteY28" fmla="*/ 1217853 h 2149508"/>
                <a:gd name="connsiteX29" fmla="*/ 191722 w 2485504"/>
                <a:gd name="connsiteY29" fmla="*/ 1409725 h 2149508"/>
                <a:gd name="connsiteX30" fmla="*/ 7382 w 2485504"/>
                <a:gd name="connsiteY30" fmla="*/ 1338578 h 2149508"/>
                <a:gd name="connsiteX31" fmla="*/ 17480 w 2485504"/>
                <a:gd name="connsiteY31" fmla="*/ 1406115 h 2149508"/>
                <a:gd name="connsiteX32" fmla="*/ 41091 w 2485504"/>
                <a:gd name="connsiteY32" fmla="*/ 1503005 h 2149508"/>
                <a:gd name="connsiteX33" fmla="*/ 73994 w 2485504"/>
                <a:gd name="connsiteY33" fmla="*/ 1575361 h 2149508"/>
                <a:gd name="connsiteX34" fmla="*/ 132030 w 2485504"/>
                <a:gd name="connsiteY34" fmla="*/ 1631293 h 2149508"/>
                <a:gd name="connsiteX35" fmla="*/ 273712 w 2485504"/>
                <a:gd name="connsiteY35" fmla="*/ 1741935 h 2149508"/>
                <a:gd name="connsiteX36" fmla="*/ 280648 w 2485504"/>
                <a:gd name="connsiteY36" fmla="*/ 1944801 h 2149508"/>
                <a:gd name="connsiteX37" fmla="*/ 371006 w 2485504"/>
                <a:gd name="connsiteY37" fmla="*/ 1983565 h 2149508"/>
                <a:gd name="connsiteX38" fmla="*/ 464779 w 2485504"/>
                <a:gd name="connsiteY38" fmla="*/ 2027684 h 2149508"/>
                <a:gd name="connsiteX39" fmla="*/ 746098 w 2485504"/>
                <a:gd name="connsiteY39" fmla="*/ 2074878 h 2149508"/>
                <a:gd name="connsiteX40" fmla="*/ 951067 w 2485504"/>
                <a:gd name="connsiteY40" fmla="*/ 2005998 h 2149508"/>
                <a:gd name="connsiteX41" fmla="*/ 956794 w 2485504"/>
                <a:gd name="connsiteY41" fmla="*/ 2137120 h 2149508"/>
                <a:gd name="connsiteX42" fmla="*/ 2353910 w 2485504"/>
                <a:gd name="connsiteY42" fmla="*/ 2149508 h 2149508"/>
                <a:gd name="connsiteX43" fmla="*/ 2456709 w 2485504"/>
                <a:gd name="connsiteY43" fmla="*/ 1865755 h 2149508"/>
                <a:gd name="connsiteX44" fmla="*/ 2456709 w 2485504"/>
                <a:gd name="connsiteY44" fmla="*/ 1684641 h 2149508"/>
                <a:gd name="connsiteX45" fmla="*/ 2453749 w 2485504"/>
                <a:gd name="connsiteY45" fmla="*/ 1508485 h 2149508"/>
                <a:gd name="connsiteX46" fmla="*/ 2440223 w 2485504"/>
                <a:gd name="connsiteY46" fmla="*/ 1390737 h 2149508"/>
                <a:gd name="connsiteX47" fmla="*/ 2375729 w 2485504"/>
                <a:gd name="connsiteY47" fmla="*/ 1183801 h 2149508"/>
                <a:gd name="connsiteX48" fmla="*/ 2342855 w 2485504"/>
                <a:gd name="connsiteY48" fmla="*/ 1049949 h 2149508"/>
                <a:gd name="connsiteX49" fmla="*/ 2216849 w 2485504"/>
                <a:gd name="connsiteY49" fmla="*/ 909625 h 2149508"/>
                <a:gd name="connsiteX50" fmla="*/ 1996340 w 2485504"/>
                <a:gd name="connsiteY50" fmla="*/ 846622 h 2149508"/>
                <a:gd name="connsiteX51" fmla="*/ 1873198 w 2485504"/>
                <a:gd name="connsiteY51" fmla="*/ 806530 h 2149508"/>
                <a:gd name="connsiteX52" fmla="*/ 1744478 w 2485504"/>
                <a:gd name="connsiteY52" fmla="*/ 695291 h 2149508"/>
                <a:gd name="connsiteX53" fmla="*/ 1764076 w 2485504"/>
                <a:gd name="connsiteY53" fmla="*/ 584498 h 2149508"/>
                <a:gd name="connsiteX54" fmla="*/ 1790641 w 2485504"/>
                <a:gd name="connsiteY54" fmla="*/ 540901 h 2149508"/>
                <a:gd name="connsiteX55" fmla="*/ 1821203 w 2485504"/>
                <a:gd name="connsiteY55" fmla="*/ 408317 h 2149508"/>
                <a:gd name="connsiteX56" fmla="*/ 1812227 w 2485504"/>
                <a:gd name="connsiteY56" fmla="*/ 159443 h 2149508"/>
                <a:gd name="connsiteX57" fmla="*/ 1545748 w 2485504"/>
                <a:gd name="connsiteY57" fmla="*/ 613 h 2149508"/>
                <a:gd name="connsiteX0" fmla="*/ 1383346 w 2504195"/>
                <a:gd name="connsiteY0" fmla="*/ 807021 h 2139983"/>
                <a:gd name="connsiteX1" fmla="*/ 1515914 w 2504195"/>
                <a:gd name="connsiteY1" fmla="*/ 966706 h 2139983"/>
                <a:gd name="connsiteX2" fmla="*/ 1484278 w 2504195"/>
                <a:gd name="connsiteY2" fmla="*/ 999848 h 2139983"/>
                <a:gd name="connsiteX3" fmla="*/ 1565627 w 2504195"/>
                <a:gd name="connsiteY3" fmla="*/ 1082703 h 2139983"/>
                <a:gd name="connsiteX4" fmla="*/ 1514407 w 2504195"/>
                <a:gd name="connsiteY4" fmla="*/ 1221297 h 2139983"/>
                <a:gd name="connsiteX5" fmla="*/ 1478252 w 2504195"/>
                <a:gd name="connsiteY5" fmla="*/ 1358385 h 2139983"/>
                <a:gd name="connsiteX6" fmla="*/ 1383346 w 2504195"/>
                <a:gd name="connsiteY6" fmla="*/ 807021 h 2139983"/>
                <a:gd name="connsiteX7" fmla="*/ 1761468 w 2504195"/>
                <a:gd name="connsiteY7" fmla="*/ 743750 h 2139983"/>
                <a:gd name="connsiteX8" fmla="*/ 1687651 w 2504195"/>
                <a:gd name="connsiteY8" fmla="*/ 1423162 h 2139983"/>
                <a:gd name="connsiteX9" fmla="*/ 1680119 w 2504195"/>
                <a:gd name="connsiteY9" fmla="*/ 1191168 h 2139983"/>
                <a:gd name="connsiteX10" fmla="*/ 1633419 w 2504195"/>
                <a:gd name="connsiteY10" fmla="*/ 1075171 h 2139983"/>
                <a:gd name="connsiteX11" fmla="*/ 1662042 w 2504195"/>
                <a:gd name="connsiteY11" fmla="*/ 984784 h 2139983"/>
                <a:gd name="connsiteX12" fmla="*/ 1625887 w 2504195"/>
                <a:gd name="connsiteY12" fmla="*/ 957667 h 2139983"/>
                <a:gd name="connsiteX13" fmla="*/ 1761468 w 2504195"/>
                <a:gd name="connsiteY13" fmla="*/ 743750 h 2139983"/>
                <a:gd name="connsiteX14" fmla="*/ 1545748 w 2504195"/>
                <a:gd name="connsiteY14" fmla="*/ 613 h 2139983"/>
                <a:gd name="connsiteX15" fmla="*/ 1274671 w 2504195"/>
                <a:gd name="connsiteY15" fmla="*/ 379829 h 2139983"/>
                <a:gd name="connsiteX16" fmla="*/ 1297433 w 2504195"/>
                <a:gd name="connsiteY16" fmla="*/ 552863 h 2139983"/>
                <a:gd name="connsiteX17" fmla="*/ 1346415 w 2504195"/>
                <a:gd name="connsiteY17" fmla="*/ 595059 h 2139983"/>
                <a:gd name="connsiteX18" fmla="*/ 1367372 w 2504195"/>
                <a:gd name="connsiteY18" fmla="*/ 752432 h 2139983"/>
                <a:gd name="connsiteX19" fmla="*/ 1274686 w 2504195"/>
                <a:gd name="connsiteY19" fmla="*/ 869532 h 2139983"/>
                <a:gd name="connsiteX20" fmla="*/ 959345 w 2504195"/>
                <a:gd name="connsiteY20" fmla="*/ 1000520 h 2139983"/>
                <a:gd name="connsiteX21" fmla="*/ 838918 w 2504195"/>
                <a:gd name="connsiteY21" fmla="*/ 1316294 h 2139983"/>
                <a:gd name="connsiteX22" fmla="*/ 850387 w 2504195"/>
                <a:gd name="connsiteY22" fmla="*/ 1389231 h 2139983"/>
                <a:gd name="connsiteX23" fmla="*/ 741400 w 2504195"/>
                <a:gd name="connsiteY23" fmla="*/ 1570558 h 2139983"/>
                <a:gd name="connsiteX24" fmla="*/ 697265 w 2504195"/>
                <a:gd name="connsiteY24" fmla="*/ 1680275 h 2139983"/>
                <a:gd name="connsiteX25" fmla="*/ 563833 w 2504195"/>
                <a:gd name="connsiteY25" fmla="*/ 1671728 h 2139983"/>
                <a:gd name="connsiteX26" fmla="*/ 366099 w 2504195"/>
                <a:gd name="connsiteY26" fmla="*/ 1578836 h 2139983"/>
                <a:gd name="connsiteX27" fmla="*/ 318787 w 2504195"/>
                <a:gd name="connsiteY27" fmla="*/ 1453889 h 2139983"/>
                <a:gd name="connsiteX28" fmla="*/ 204385 w 2504195"/>
                <a:gd name="connsiteY28" fmla="*/ 1217853 h 2139983"/>
                <a:gd name="connsiteX29" fmla="*/ 191722 w 2504195"/>
                <a:gd name="connsiteY29" fmla="*/ 1409725 h 2139983"/>
                <a:gd name="connsiteX30" fmla="*/ 7382 w 2504195"/>
                <a:gd name="connsiteY30" fmla="*/ 1338578 h 2139983"/>
                <a:gd name="connsiteX31" fmla="*/ 17480 w 2504195"/>
                <a:gd name="connsiteY31" fmla="*/ 1406115 h 2139983"/>
                <a:gd name="connsiteX32" fmla="*/ 41091 w 2504195"/>
                <a:gd name="connsiteY32" fmla="*/ 1503005 h 2139983"/>
                <a:gd name="connsiteX33" fmla="*/ 73994 w 2504195"/>
                <a:gd name="connsiteY33" fmla="*/ 1575361 h 2139983"/>
                <a:gd name="connsiteX34" fmla="*/ 132030 w 2504195"/>
                <a:gd name="connsiteY34" fmla="*/ 1631293 h 2139983"/>
                <a:gd name="connsiteX35" fmla="*/ 273712 w 2504195"/>
                <a:gd name="connsiteY35" fmla="*/ 1741935 h 2139983"/>
                <a:gd name="connsiteX36" fmla="*/ 280648 w 2504195"/>
                <a:gd name="connsiteY36" fmla="*/ 1944801 h 2139983"/>
                <a:gd name="connsiteX37" fmla="*/ 371006 w 2504195"/>
                <a:gd name="connsiteY37" fmla="*/ 1983565 h 2139983"/>
                <a:gd name="connsiteX38" fmla="*/ 464779 w 2504195"/>
                <a:gd name="connsiteY38" fmla="*/ 2027684 h 2139983"/>
                <a:gd name="connsiteX39" fmla="*/ 746098 w 2504195"/>
                <a:gd name="connsiteY39" fmla="*/ 2074878 h 2139983"/>
                <a:gd name="connsiteX40" fmla="*/ 951067 w 2504195"/>
                <a:gd name="connsiteY40" fmla="*/ 2005998 h 2139983"/>
                <a:gd name="connsiteX41" fmla="*/ 956794 w 2504195"/>
                <a:gd name="connsiteY41" fmla="*/ 2137120 h 2139983"/>
                <a:gd name="connsiteX42" fmla="*/ 2382485 w 2504195"/>
                <a:gd name="connsiteY42" fmla="*/ 2139983 h 2139983"/>
                <a:gd name="connsiteX43" fmla="*/ 2456709 w 2504195"/>
                <a:gd name="connsiteY43" fmla="*/ 1865755 h 2139983"/>
                <a:gd name="connsiteX44" fmla="*/ 2456709 w 2504195"/>
                <a:gd name="connsiteY44" fmla="*/ 1684641 h 2139983"/>
                <a:gd name="connsiteX45" fmla="*/ 2453749 w 2504195"/>
                <a:gd name="connsiteY45" fmla="*/ 1508485 h 2139983"/>
                <a:gd name="connsiteX46" fmla="*/ 2440223 w 2504195"/>
                <a:gd name="connsiteY46" fmla="*/ 1390737 h 2139983"/>
                <a:gd name="connsiteX47" fmla="*/ 2375729 w 2504195"/>
                <a:gd name="connsiteY47" fmla="*/ 1183801 h 2139983"/>
                <a:gd name="connsiteX48" fmla="*/ 2342855 w 2504195"/>
                <a:gd name="connsiteY48" fmla="*/ 1049949 h 2139983"/>
                <a:gd name="connsiteX49" fmla="*/ 2216849 w 2504195"/>
                <a:gd name="connsiteY49" fmla="*/ 909625 h 2139983"/>
                <a:gd name="connsiteX50" fmla="*/ 1996340 w 2504195"/>
                <a:gd name="connsiteY50" fmla="*/ 846622 h 2139983"/>
                <a:gd name="connsiteX51" fmla="*/ 1873198 w 2504195"/>
                <a:gd name="connsiteY51" fmla="*/ 806530 h 2139983"/>
                <a:gd name="connsiteX52" fmla="*/ 1744478 w 2504195"/>
                <a:gd name="connsiteY52" fmla="*/ 695291 h 2139983"/>
                <a:gd name="connsiteX53" fmla="*/ 1764076 w 2504195"/>
                <a:gd name="connsiteY53" fmla="*/ 584498 h 2139983"/>
                <a:gd name="connsiteX54" fmla="*/ 1790641 w 2504195"/>
                <a:gd name="connsiteY54" fmla="*/ 540901 h 2139983"/>
                <a:gd name="connsiteX55" fmla="*/ 1821203 w 2504195"/>
                <a:gd name="connsiteY55" fmla="*/ 408317 h 2139983"/>
                <a:gd name="connsiteX56" fmla="*/ 1812227 w 2504195"/>
                <a:gd name="connsiteY56" fmla="*/ 159443 h 2139983"/>
                <a:gd name="connsiteX57" fmla="*/ 1545748 w 2504195"/>
                <a:gd name="connsiteY57" fmla="*/ 613 h 2139983"/>
                <a:gd name="connsiteX0" fmla="*/ 1383346 w 2456709"/>
                <a:gd name="connsiteY0" fmla="*/ 807021 h 2139983"/>
                <a:gd name="connsiteX1" fmla="*/ 1515914 w 2456709"/>
                <a:gd name="connsiteY1" fmla="*/ 966706 h 2139983"/>
                <a:gd name="connsiteX2" fmla="*/ 1484278 w 2456709"/>
                <a:gd name="connsiteY2" fmla="*/ 999848 h 2139983"/>
                <a:gd name="connsiteX3" fmla="*/ 1565627 w 2456709"/>
                <a:gd name="connsiteY3" fmla="*/ 1082703 h 2139983"/>
                <a:gd name="connsiteX4" fmla="*/ 1514407 w 2456709"/>
                <a:gd name="connsiteY4" fmla="*/ 1221297 h 2139983"/>
                <a:gd name="connsiteX5" fmla="*/ 1478252 w 2456709"/>
                <a:gd name="connsiteY5" fmla="*/ 1358385 h 2139983"/>
                <a:gd name="connsiteX6" fmla="*/ 1383346 w 2456709"/>
                <a:gd name="connsiteY6" fmla="*/ 807021 h 2139983"/>
                <a:gd name="connsiteX7" fmla="*/ 1761468 w 2456709"/>
                <a:gd name="connsiteY7" fmla="*/ 743750 h 2139983"/>
                <a:gd name="connsiteX8" fmla="*/ 1687651 w 2456709"/>
                <a:gd name="connsiteY8" fmla="*/ 1423162 h 2139983"/>
                <a:gd name="connsiteX9" fmla="*/ 1680119 w 2456709"/>
                <a:gd name="connsiteY9" fmla="*/ 1191168 h 2139983"/>
                <a:gd name="connsiteX10" fmla="*/ 1633419 w 2456709"/>
                <a:gd name="connsiteY10" fmla="*/ 1075171 h 2139983"/>
                <a:gd name="connsiteX11" fmla="*/ 1662042 w 2456709"/>
                <a:gd name="connsiteY11" fmla="*/ 984784 h 2139983"/>
                <a:gd name="connsiteX12" fmla="*/ 1625887 w 2456709"/>
                <a:gd name="connsiteY12" fmla="*/ 957667 h 2139983"/>
                <a:gd name="connsiteX13" fmla="*/ 1761468 w 2456709"/>
                <a:gd name="connsiteY13" fmla="*/ 743750 h 2139983"/>
                <a:gd name="connsiteX14" fmla="*/ 1545748 w 2456709"/>
                <a:gd name="connsiteY14" fmla="*/ 613 h 2139983"/>
                <a:gd name="connsiteX15" fmla="*/ 1274671 w 2456709"/>
                <a:gd name="connsiteY15" fmla="*/ 379829 h 2139983"/>
                <a:gd name="connsiteX16" fmla="*/ 1297433 w 2456709"/>
                <a:gd name="connsiteY16" fmla="*/ 552863 h 2139983"/>
                <a:gd name="connsiteX17" fmla="*/ 1346415 w 2456709"/>
                <a:gd name="connsiteY17" fmla="*/ 595059 h 2139983"/>
                <a:gd name="connsiteX18" fmla="*/ 1367372 w 2456709"/>
                <a:gd name="connsiteY18" fmla="*/ 752432 h 2139983"/>
                <a:gd name="connsiteX19" fmla="*/ 1274686 w 2456709"/>
                <a:gd name="connsiteY19" fmla="*/ 869532 h 2139983"/>
                <a:gd name="connsiteX20" fmla="*/ 959345 w 2456709"/>
                <a:gd name="connsiteY20" fmla="*/ 1000520 h 2139983"/>
                <a:gd name="connsiteX21" fmla="*/ 838918 w 2456709"/>
                <a:gd name="connsiteY21" fmla="*/ 1316294 h 2139983"/>
                <a:gd name="connsiteX22" fmla="*/ 850387 w 2456709"/>
                <a:gd name="connsiteY22" fmla="*/ 1389231 h 2139983"/>
                <a:gd name="connsiteX23" fmla="*/ 741400 w 2456709"/>
                <a:gd name="connsiteY23" fmla="*/ 1570558 h 2139983"/>
                <a:gd name="connsiteX24" fmla="*/ 697265 w 2456709"/>
                <a:gd name="connsiteY24" fmla="*/ 1680275 h 2139983"/>
                <a:gd name="connsiteX25" fmla="*/ 563833 w 2456709"/>
                <a:gd name="connsiteY25" fmla="*/ 1671728 h 2139983"/>
                <a:gd name="connsiteX26" fmla="*/ 366099 w 2456709"/>
                <a:gd name="connsiteY26" fmla="*/ 1578836 h 2139983"/>
                <a:gd name="connsiteX27" fmla="*/ 318787 w 2456709"/>
                <a:gd name="connsiteY27" fmla="*/ 1453889 h 2139983"/>
                <a:gd name="connsiteX28" fmla="*/ 204385 w 2456709"/>
                <a:gd name="connsiteY28" fmla="*/ 1217853 h 2139983"/>
                <a:gd name="connsiteX29" fmla="*/ 191722 w 2456709"/>
                <a:gd name="connsiteY29" fmla="*/ 1409725 h 2139983"/>
                <a:gd name="connsiteX30" fmla="*/ 7382 w 2456709"/>
                <a:gd name="connsiteY30" fmla="*/ 1338578 h 2139983"/>
                <a:gd name="connsiteX31" fmla="*/ 17480 w 2456709"/>
                <a:gd name="connsiteY31" fmla="*/ 1406115 h 2139983"/>
                <a:gd name="connsiteX32" fmla="*/ 41091 w 2456709"/>
                <a:gd name="connsiteY32" fmla="*/ 1503005 h 2139983"/>
                <a:gd name="connsiteX33" fmla="*/ 73994 w 2456709"/>
                <a:gd name="connsiteY33" fmla="*/ 1575361 h 2139983"/>
                <a:gd name="connsiteX34" fmla="*/ 132030 w 2456709"/>
                <a:gd name="connsiteY34" fmla="*/ 1631293 h 2139983"/>
                <a:gd name="connsiteX35" fmla="*/ 273712 w 2456709"/>
                <a:gd name="connsiteY35" fmla="*/ 1741935 h 2139983"/>
                <a:gd name="connsiteX36" fmla="*/ 280648 w 2456709"/>
                <a:gd name="connsiteY36" fmla="*/ 1944801 h 2139983"/>
                <a:gd name="connsiteX37" fmla="*/ 371006 w 2456709"/>
                <a:gd name="connsiteY37" fmla="*/ 1983565 h 2139983"/>
                <a:gd name="connsiteX38" fmla="*/ 464779 w 2456709"/>
                <a:gd name="connsiteY38" fmla="*/ 2027684 h 2139983"/>
                <a:gd name="connsiteX39" fmla="*/ 746098 w 2456709"/>
                <a:gd name="connsiteY39" fmla="*/ 2074878 h 2139983"/>
                <a:gd name="connsiteX40" fmla="*/ 951067 w 2456709"/>
                <a:gd name="connsiteY40" fmla="*/ 2005998 h 2139983"/>
                <a:gd name="connsiteX41" fmla="*/ 956794 w 2456709"/>
                <a:gd name="connsiteY41" fmla="*/ 2137120 h 2139983"/>
                <a:gd name="connsiteX42" fmla="*/ 2382485 w 2456709"/>
                <a:gd name="connsiteY42" fmla="*/ 2139983 h 2139983"/>
                <a:gd name="connsiteX43" fmla="*/ 2456709 w 2456709"/>
                <a:gd name="connsiteY43" fmla="*/ 1865755 h 2139983"/>
                <a:gd name="connsiteX44" fmla="*/ 2456709 w 2456709"/>
                <a:gd name="connsiteY44" fmla="*/ 1684641 h 2139983"/>
                <a:gd name="connsiteX45" fmla="*/ 2453749 w 2456709"/>
                <a:gd name="connsiteY45" fmla="*/ 1508485 h 2139983"/>
                <a:gd name="connsiteX46" fmla="*/ 2440223 w 2456709"/>
                <a:gd name="connsiteY46" fmla="*/ 1390737 h 2139983"/>
                <a:gd name="connsiteX47" fmla="*/ 2375729 w 2456709"/>
                <a:gd name="connsiteY47" fmla="*/ 1183801 h 2139983"/>
                <a:gd name="connsiteX48" fmla="*/ 2342855 w 2456709"/>
                <a:gd name="connsiteY48" fmla="*/ 1049949 h 2139983"/>
                <a:gd name="connsiteX49" fmla="*/ 2216849 w 2456709"/>
                <a:gd name="connsiteY49" fmla="*/ 909625 h 2139983"/>
                <a:gd name="connsiteX50" fmla="*/ 1996340 w 2456709"/>
                <a:gd name="connsiteY50" fmla="*/ 846622 h 2139983"/>
                <a:gd name="connsiteX51" fmla="*/ 1873198 w 2456709"/>
                <a:gd name="connsiteY51" fmla="*/ 806530 h 2139983"/>
                <a:gd name="connsiteX52" fmla="*/ 1744478 w 2456709"/>
                <a:gd name="connsiteY52" fmla="*/ 695291 h 2139983"/>
                <a:gd name="connsiteX53" fmla="*/ 1764076 w 2456709"/>
                <a:gd name="connsiteY53" fmla="*/ 584498 h 2139983"/>
                <a:gd name="connsiteX54" fmla="*/ 1790641 w 2456709"/>
                <a:gd name="connsiteY54" fmla="*/ 540901 h 2139983"/>
                <a:gd name="connsiteX55" fmla="*/ 1821203 w 2456709"/>
                <a:gd name="connsiteY55" fmla="*/ 408317 h 2139983"/>
                <a:gd name="connsiteX56" fmla="*/ 1812227 w 2456709"/>
                <a:gd name="connsiteY56" fmla="*/ 159443 h 2139983"/>
                <a:gd name="connsiteX57" fmla="*/ 1545748 w 2456709"/>
                <a:gd name="connsiteY57" fmla="*/ 613 h 2139983"/>
                <a:gd name="connsiteX0" fmla="*/ 1383346 w 2456709"/>
                <a:gd name="connsiteY0" fmla="*/ 807021 h 2149508"/>
                <a:gd name="connsiteX1" fmla="*/ 1515914 w 2456709"/>
                <a:gd name="connsiteY1" fmla="*/ 966706 h 2149508"/>
                <a:gd name="connsiteX2" fmla="*/ 1484278 w 2456709"/>
                <a:gd name="connsiteY2" fmla="*/ 999848 h 2149508"/>
                <a:gd name="connsiteX3" fmla="*/ 1565627 w 2456709"/>
                <a:gd name="connsiteY3" fmla="*/ 1082703 h 2149508"/>
                <a:gd name="connsiteX4" fmla="*/ 1514407 w 2456709"/>
                <a:gd name="connsiteY4" fmla="*/ 1221297 h 2149508"/>
                <a:gd name="connsiteX5" fmla="*/ 1478252 w 2456709"/>
                <a:gd name="connsiteY5" fmla="*/ 1358385 h 2149508"/>
                <a:gd name="connsiteX6" fmla="*/ 1383346 w 2456709"/>
                <a:gd name="connsiteY6" fmla="*/ 807021 h 2149508"/>
                <a:gd name="connsiteX7" fmla="*/ 1761468 w 2456709"/>
                <a:gd name="connsiteY7" fmla="*/ 743750 h 2149508"/>
                <a:gd name="connsiteX8" fmla="*/ 1687651 w 2456709"/>
                <a:gd name="connsiteY8" fmla="*/ 1423162 h 2149508"/>
                <a:gd name="connsiteX9" fmla="*/ 1680119 w 2456709"/>
                <a:gd name="connsiteY9" fmla="*/ 1191168 h 2149508"/>
                <a:gd name="connsiteX10" fmla="*/ 1633419 w 2456709"/>
                <a:gd name="connsiteY10" fmla="*/ 1075171 h 2149508"/>
                <a:gd name="connsiteX11" fmla="*/ 1662042 w 2456709"/>
                <a:gd name="connsiteY11" fmla="*/ 984784 h 2149508"/>
                <a:gd name="connsiteX12" fmla="*/ 1625887 w 2456709"/>
                <a:gd name="connsiteY12" fmla="*/ 957667 h 2149508"/>
                <a:gd name="connsiteX13" fmla="*/ 1761468 w 2456709"/>
                <a:gd name="connsiteY13" fmla="*/ 743750 h 2149508"/>
                <a:gd name="connsiteX14" fmla="*/ 1545748 w 2456709"/>
                <a:gd name="connsiteY14" fmla="*/ 613 h 2149508"/>
                <a:gd name="connsiteX15" fmla="*/ 1274671 w 2456709"/>
                <a:gd name="connsiteY15" fmla="*/ 379829 h 2149508"/>
                <a:gd name="connsiteX16" fmla="*/ 1297433 w 2456709"/>
                <a:gd name="connsiteY16" fmla="*/ 552863 h 2149508"/>
                <a:gd name="connsiteX17" fmla="*/ 1346415 w 2456709"/>
                <a:gd name="connsiteY17" fmla="*/ 595059 h 2149508"/>
                <a:gd name="connsiteX18" fmla="*/ 1367372 w 2456709"/>
                <a:gd name="connsiteY18" fmla="*/ 752432 h 2149508"/>
                <a:gd name="connsiteX19" fmla="*/ 1274686 w 2456709"/>
                <a:gd name="connsiteY19" fmla="*/ 869532 h 2149508"/>
                <a:gd name="connsiteX20" fmla="*/ 959345 w 2456709"/>
                <a:gd name="connsiteY20" fmla="*/ 1000520 h 2149508"/>
                <a:gd name="connsiteX21" fmla="*/ 838918 w 2456709"/>
                <a:gd name="connsiteY21" fmla="*/ 1316294 h 2149508"/>
                <a:gd name="connsiteX22" fmla="*/ 850387 w 2456709"/>
                <a:gd name="connsiteY22" fmla="*/ 1389231 h 2149508"/>
                <a:gd name="connsiteX23" fmla="*/ 741400 w 2456709"/>
                <a:gd name="connsiteY23" fmla="*/ 1570558 h 2149508"/>
                <a:gd name="connsiteX24" fmla="*/ 697265 w 2456709"/>
                <a:gd name="connsiteY24" fmla="*/ 1680275 h 2149508"/>
                <a:gd name="connsiteX25" fmla="*/ 563833 w 2456709"/>
                <a:gd name="connsiteY25" fmla="*/ 1671728 h 2149508"/>
                <a:gd name="connsiteX26" fmla="*/ 366099 w 2456709"/>
                <a:gd name="connsiteY26" fmla="*/ 1578836 h 2149508"/>
                <a:gd name="connsiteX27" fmla="*/ 318787 w 2456709"/>
                <a:gd name="connsiteY27" fmla="*/ 1453889 h 2149508"/>
                <a:gd name="connsiteX28" fmla="*/ 204385 w 2456709"/>
                <a:gd name="connsiteY28" fmla="*/ 1217853 h 2149508"/>
                <a:gd name="connsiteX29" fmla="*/ 191722 w 2456709"/>
                <a:gd name="connsiteY29" fmla="*/ 1409725 h 2149508"/>
                <a:gd name="connsiteX30" fmla="*/ 7382 w 2456709"/>
                <a:gd name="connsiteY30" fmla="*/ 1338578 h 2149508"/>
                <a:gd name="connsiteX31" fmla="*/ 17480 w 2456709"/>
                <a:gd name="connsiteY31" fmla="*/ 1406115 h 2149508"/>
                <a:gd name="connsiteX32" fmla="*/ 41091 w 2456709"/>
                <a:gd name="connsiteY32" fmla="*/ 1503005 h 2149508"/>
                <a:gd name="connsiteX33" fmla="*/ 73994 w 2456709"/>
                <a:gd name="connsiteY33" fmla="*/ 1575361 h 2149508"/>
                <a:gd name="connsiteX34" fmla="*/ 132030 w 2456709"/>
                <a:gd name="connsiteY34" fmla="*/ 1631293 h 2149508"/>
                <a:gd name="connsiteX35" fmla="*/ 273712 w 2456709"/>
                <a:gd name="connsiteY35" fmla="*/ 1741935 h 2149508"/>
                <a:gd name="connsiteX36" fmla="*/ 280648 w 2456709"/>
                <a:gd name="connsiteY36" fmla="*/ 1944801 h 2149508"/>
                <a:gd name="connsiteX37" fmla="*/ 371006 w 2456709"/>
                <a:gd name="connsiteY37" fmla="*/ 1983565 h 2149508"/>
                <a:gd name="connsiteX38" fmla="*/ 464779 w 2456709"/>
                <a:gd name="connsiteY38" fmla="*/ 2027684 h 2149508"/>
                <a:gd name="connsiteX39" fmla="*/ 746098 w 2456709"/>
                <a:gd name="connsiteY39" fmla="*/ 2074878 h 2149508"/>
                <a:gd name="connsiteX40" fmla="*/ 951067 w 2456709"/>
                <a:gd name="connsiteY40" fmla="*/ 2005998 h 2149508"/>
                <a:gd name="connsiteX41" fmla="*/ 956794 w 2456709"/>
                <a:gd name="connsiteY41" fmla="*/ 2137120 h 2149508"/>
                <a:gd name="connsiteX42" fmla="*/ 2420585 w 2456709"/>
                <a:gd name="connsiteY42" fmla="*/ 2149508 h 2149508"/>
                <a:gd name="connsiteX43" fmla="*/ 2456709 w 2456709"/>
                <a:gd name="connsiteY43" fmla="*/ 1865755 h 2149508"/>
                <a:gd name="connsiteX44" fmla="*/ 2456709 w 2456709"/>
                <a:gd name="connsiteY44" fmla="*/ 1684641 h 2149508"/>
                <a:gd name="connsiteX45" fmla="*/ 2453749 w 2456709"/>
                <a:gd name="connsiteY45" fmla="*/ 1508485 h 2149508"/>
                <a:gd name="connsiteX46" fmla="*/ 2440223 w 2456709"/>
                <a:gd name="connsiteY46" fmla="*/ 1390737 h 2149508"/>
                <a:gd name="connsiteX47" fmla="*/ 2375729 w 2456709"/>
                <a:gd name="connsiteY47" fmla="*/ 1183801 h 2149508"/>
                <a:gd name="connsiteX48" fmla="*/ 2342855 w 2456709"/>
                <a:gd name="connsiteY48" fmla="*/ 1049949 h 2149508"/>
                <a:gd name="connsiteX49" fmla="*/ 2216849 w 2456709"/>
                <a:gd name="connsiteY49" fmla="*/ 909625 h 2149508"/>
                <a:gd name="connsiteX50" fmla="*/ 1996340 w 2456709"/>
                <a:gd name="connsiteY50" fmla="*/ 846622 h 2149508"/>
                <a:gd name="connsiteX51" fmla="*/ 1873198 w 2456709"/>
                <a:gd name="connsiteY51" fmla="*/ 806530 h 2149508"/>
                <a:gd name="connsiteX52" fmla="*/ 1744478 w 2456709"/>
                <a:gd name="connsiteY52" fmla="*/ 695291 h 2149508"/>
                <a:gd name="connsiteX53" fmla="*/ 1764076 w 2456709"/>
                <a:gd name="connsiteY53" fmla="*/ 584498 h 2149508"/>
                <a:gd name="connsiteX54" fmla="*/ 1790641 w 2456709"/>
                <a:gd name="connsiteY54" fmla="*/ 540901 h 2149508"/>
                <a:gd name="connsiteX55" fmla="*/ 1821203 w 2456709"/>
                <a:gd name="connsiteY55" fmla="*/ 408317 h 2149508"/>
                <a:gd name="connsiteX56" fmla="*/ 1812227 w 2456709"/>
                <a:gd name="connsiteY56" fmla="*/ 159443 h 2149508"/>
                <a:gd name="connsiteX57" fmla="*/ 1545748 w 2456709"/>
                <a:gd name="connsiteY57" fmla="*/ 613 h 21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56709" h="2149508">
                  <a:moveTo>
                    <a:pt x="1383346" y="807021"/>
                  </a:moveTo>
                  <a:cubicBezTo>
                    <a:pt x="1418496" y="872301"/>
                    <a:pt x="1456660" y="917997"/>
                    <a:pt x="1515914" y="966706"/>
                  </a:cubicBezTo>
                  <a:lnTo>
                    <a:pt x="1484278" y="999848"/>
                  </a:lnTo>
                  <a:cubicBezTo>
                    <a:pt x="1511395" y="1027466"/>
                    <a:pt x="1550562" y="1052072"/>
                    <a:pt x="1565627" y="1082703"/>
                  </a:cubicBezTo>
                  <a:cubicBezTo>
                    <a:pt x="1551567" y="1136434"/>
                    <a:pt x="1523948" y="1164554"/>
                    <a:pt x="1514407" y="1221297"/>
                  </a:cubicBezTo>
                  <a:cubicBezTo>
                    <a:pt x="1505369" y="1273019"/>
                    <a:pt x="1490304" y="1312689"/>
                    <a:pt x="1478252" y="1358385"/>
                  </a:cubicBezTo>
                  <a:cubicBezTo>
                    <a:pt x="1433059" y="1179116"/>
                    <a:pt x="1377320" y="998342"/>
                    <a:pt x="1383346" y="807021"/>
                  </a:cubicBezTo>
                  <a:close/>
                  <a:moveTo>
                    <a:pt x="1761468" y="743750"/>
                  </a:moveTo>
                  <a:cubicBezTo>
                    <a:pt x="1799632" y="1046548"/>
                    <a:pt x="1742888" y="1218284"/>
                    <a:pt x="1687651" y="1423162"/>
                  </a:cubicBezTo>
                  <a:lnTo>
                    <a:pt x="1680119" y="1191168"/>
                  </a:lnTo>
                  <a:cubicBezTo>
                    <a:pt x="1679617" y="1144970"/>
                    <a:pt x="1665557" y="1116850"/>
                    <a:pt x="1633419" y="1075171"/>
                  </a:cubicBezTo>
                  <a:cubicBezTo>
                    <a:pt x="1642959" y="1045042"/>
                    <a:pt x="1644969" y="1017926"/>
                    <a:pt x="1662042" y="984784"/>
                  </a:cubicBezTo>
                  <a:lnTo>
                    <a:pt x="1625887" y="957667"/>
                  </a:lnTo>
                  <a:cubicBezTo>
                    <a:pt x="1671080" y="886362"/>
                    <a:pt x="1723806" y="848197"/>
                    <a:pt x="1761468" y="743750"/>
                  </a:cubicBezTo>
                  <a:close/>
                  <a:moveTo>
                    <a:pt x="1545748" y="613"/>
                  </a:moveTo>
                  <a:cubicBezTo>
                    <a:pt x="1349805" y="-10582"/>
                    <a:pt x="1186387" y="132160"/>
                    <a:pt x="1274671" y="379829"/>
                  </a:cubicBezTo>
                  <a:cubicBezTo>
                    <a:pt x="1286779" y="436001"/>
                    <a:pt x="1283820" y="525314"/>
                    <a:pt x="1297433" y="552863"/>
                  </a:cubicBezTo>
                  <a:lnTo>
                    <a:pt x="1346415" y="595059"/>
                  </a:lnTo>
                  <a:cubicBezTo>
                    <a:pt x="1356916" y="651533"/>
                    <a:pt x="1408091" y="680893"/>
                    <a:pt x="1367372" y="752432"/>
                  </a:cubicBezTo>
                  <a:lnTo>
                    <a:pt x="1274686" y="869532"/>
                  </a:lnTo>
                  <a:lnTo>
                    <a:pt x="959345" y="1000520"/>
                  </a:lnTo>
                  <a:cubicBezTo>
                    <a:pt x="920709" y="1017901"/>
                    <a:pt x="894124" y="1164839"/>
                    <a:pt x="838918" y="1316294"/>
                  </a:cubicBezTo>
                  <a:cubicBezTo>
                    <a:pt x="824664" y="1366719"/>
                    <a:pt x="863134" y="1364416"/>
                    <a:pt x="850387" y="1389231"/>
                  </a:cubicBezTo>
                  <a:cubicBezTo>
                    <a:pt x="810041" y="1463733"/>
                    <a:pt x="778733" y="1506600"/>
                    <a:pt x="741400" y="1570558"/>
                  </a:cubicBezTo>
                  <a:cubicBezTo>
                    <a:pt x="732213" y="1603113"/>
                    <a:pt x="750141" y="1661279"/>
                    <a:pt x="697265" y="1680275"/>
                  </a:cubicBezTo>
                  <a:cubicBezTo>
                    <a:pt x="668926" y="1692115"/>
                    <a:pt x="638611" y="1671060"/>
                    <a:pt x="563833" y="1671728"/>
                  </a:cubicBezTo>
                  <a:cubicBezTo>
                    <a:pt x="483029" y="1666371"/>
                    <a:pt x="449121" y="1612129"/>
                    <a:pt x="366099" y="1578836"/>
                  </a:cubicBezTo>
                  <a:cubicBezTo>
                    <a:pt x="357861" y="1533170"/>
                    <a:pt x="348116" y="1495036"/>
                    <a:pt x="318787" y="1453889"/>
                  </a:cubicBezTo>
                  <a:cubicBezTo>
                    <a:pt x="263078" y="1368683"/>
                    <a:pt x="263107" y="1202127"/>
                    <a:pt x="204385" y="1217853"/>
                  </a:cubicBezTo>
                  <a:cubicBezTo>
                    <a:pt x="138902" y="1241135"/>
                    <a:pt x="242142" y="1393974"/>
                    <a:pt x="191722" y="1409725"/>
                  </a:cubicBezTo>
                  <a:cubicBezTo>
                    <a:pt x="112198" y="1447272"/>
                    <a:pt x="29661" y="1317602"/>
                    <a:pt x="7382" y="1338578"/>
                  </a:cubicBezTo>
                  <a:cubicBezTo>
                    <a:pt x="-15364" y="1354562"/>
                    <a:pt x="22149" y="1387118"/>
                    <a:pt x="17480" y="1406115"/>
                  </a:cubicBezTo>
                  <a:cubicBezTo>
                    <a:pt x="18076" y="1436030"/>
                    <a:pt x="24140" y="1488105"/>
                    <a:pt x="41091" y="1503005"/>
                  </a:cubicBezTo>
                  <a:cubicBezTo>
                    <a:pt x="83653" y="1537490"/>
                    <a:pt x="60093" y="1553728"/>
                    <a:pt x="73994" y="1575361"/>
                  </a:cubicBezTo>
                  <a:cubicBezTo>
                    <a:pt x="91833" y="1609069"/>
                    <a:pt x="117204" y="1615662"/>
                    <a:pt x="132030" y="1631293"/>
                  </a:cubicBezTo>
                  <a:cubicBezTo>
                    <a:pt x="173232" y="1680225"/>
                    <a:pt x="217446" y="1711081"/>
                    <a:pt x="273712" y="1741935"/>
                  </a:cubicBezTo>
                  <a:cubicBezTo>
                    <a:pt x="257445" y="1817591"/>
                    <a:pt x="280345" y="1918857"/>
                    <a:pt x="280648" y="1944801"/>
                  </a:cubicBezTo>
                  <a:cubicBezTo>
                    <a:pt x="292846" y="1984319"/>
                    <a:pt x="318473" y="1976279"/>
                    <a:pt x="371006" y="1983565"/>
                  </a:cubicBezTo>
                  <a:cubicBezTo>
                    <a:pt x="406967" y="1978800"/>
                    <a:pt x="386446" y="2018240"/>
                    <a:pt x="464779" y="2027684"/>
                  </a:cubicBezTo>
                  <a:cubicBezTo>
                    <a:pt x="517376" y="2048437"/>
                    <a:pt x="610646" y="2061658"/>
                    <a:pt x="746098" y="2074878"/>
                  </a:cubicBezTo>
                  <a:cubicBezTo>
                    <a:pt x="833503" y="2084558"/>
                    <a:pt x="898311" y="2038499"/>
                    <a:pt x="951067" y="2005998"/>
                  </a:cubicBezTo>
                  <a:lnTo>
                    <a:pt x="956794" y="2137120"/>
                  </a:lnTo>
                  <a:lnTo>
                    <a:pt x="2420585" y="2149508"/>
                  </a:lnTo>
                  <a:cubicBezTo>
                    <a:pt x="2489596" y="2075706"/>
                    <a:pt x="2412588" y="1941645"/>
                    <a:pt x="2456709" y="1865755"/>
                  </a:cubicBezTo>
                  <a:lnTo>
                    <a:pt x="2456709" y="1684641"/>
                  </a:lnTo>
                  <a:cubicBezTo>
                    <a:pt x="2455722" y="1679897"/>
                    <a:pt x="2454736" y="1513229"/>
                    <a:pt x="2453749" y="1508485"/>
                  </a:cubicBezTo>
                  <a:cubicBezTo>
                    <a:pt x="2445600" y="1473630"/>
                    <a:pt x="2438769" y="1436326"/>
                    <a:pt x="2440223" y="1390737"/>
                  </a:cubicBezTo>
                  <a:cubicBezTo>
                    <a:pt x="2442828" y="1202748"/>
                    <a:pt x="2367098" y="1237715"/>
                    <a:pt x="2375729" y="1183801"/>
                  </a:cubicBezTo>
                  <a:cubicBezTo>
                    <a:pt x="2384856" y="1091981"/>
                    <a:pt x="2351805" y="1126705"/>
                    <a:pt x="2342855" y="1049949"/>
                  </a:cubicBezTo>
                  <a:cubicBezTo>
                    <a:pt x="2333996" y="979072"/>
                    <a:pt x="2310070" y="944348"/>
                    <a:pt x="2216849" y="909625"/>
                  </a:cubicBezTo>
                  <a:cubicBezTo>
                    <a:pt x="2134307" y="879586"/>
                    <a:pt x="2083401" y="863104"/>
                    <a:pt x="1996340" y="846622"/>
                  </a:cubicBezTo>
                  <a:cubicBezTo>
                    <a:pt x="1935709" y="830245"/>
                    <a:pt x="1917258" y="827426"/>
                    <a:pt x="1873198" y="806530"/>
                  </a:cubicBezTo>
                  <a:cubicBezTo>
                    <a:pt x="1827279" y="787527"/>
                    <a:pt x="1784372" y="739903"/>
                    <a:pt x="1744478" y="695291"/>
                  </a:cubicBezTo>
                  <a:cubicBezTo>
                    <a:pt x="1720379" y="668905"/>
                    <a:pt x="1750513" y="625948"/>
                    <a:pt x="1764076" y="584498"/>
                  </a:cubicBezTo>
                  <a:lnTo>
                    <a:pt x="1790641" y="540901"/>
                  </a:lnTo>
                  <a:cubicBezTo>
                    <a:pt x="1842005" y="495200"/>
                    <a:pt x="1858720" y="416358"/>
                    <a:pt x="1821203" y="408317"/>
                  </a:cubicBezTo>
                  <a:cubicBezTo>
                    <a:pt x="1842438" y="335863"/>
                    <a:pt x="1875477" y="268943"/>
                    <a:pt x="1812227" y="159443"/>
                  </a:cubicBezTo>
                  <a:cubicBezTo>
                    <a:pt x="1762948" y="73645"/>
                    <a:pt x="1779735" y="1034"/>
                    <a:pt x="1545748" y="613"/>
                  </a:cubicBezTo>
                  <a:close/>
                </a:path>
              </a:pathLst>
            </a:cu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bg1"/>
                </a:solidFill>
              </a:endParaRPr>
            </a:p>
          </p:txBody>
        </p:sp>
        <p:sp>
          <p:nvSpPr>
            <p:cNvPr id="21" name="Freeform: Shape 53">
              <a:extLst>
                <a:ext uri="{FF2B5EF4-FFF2-40B4-BE49-F238E27FC236}">
                  <a16:creationId xmlns:a16="http://schemas.microsoft.com/office/drawing/2014/main" id="{28F474F1-D254-4642-9137-21DADCAC9C88}"/>
                </a:ext>
              </a:extLst>
            </p:cNvPr>
            <p:cNvSpPr/>
            <p:nvPr/>
          </p:nvSpPr>
          <p:spPr>
            <a:xfrm>
              <a:off x="5961435" y="1825291"/>
              <a:ext cx="6353232" cy="1940261"/>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19050">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56">
              <a:extLst>
                <a:ext uri="{FF2B5EF4-FFF2-40B4-BE49-F238E27FC236}">
                  <a16:creationId xmlns:a16="http://schemas.microsoft.com/office/drawing/2014/main" id="{8B32E764-8F2F-4B08-A345-6A395E3DF06F}"/>
                </a:ext>
              </a:extLst>
            </p:cNvPr>
            <p:cNvSpPr/>
            <p:nvPr/>
          </p:nvSpPr>
          <p:spPr>
            <a:xfrm>
              <a:off x="5961435" y="4063495"/>
              <a:ext cx="6320664" cy="2444273"/>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1905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57">
              <a:extLst>
                <a:ext uri="{FF2B5EF4-FFF2-40B4-BE49-F238E27FC236}">
                  <a16:creationId xmlns:a16="http://schemas.microsoft.com/office/drawing/2014/main" id="{97ED8753-A9E0-468F-A7DE-F66363104B21}"/>
                </a:ext>
              </a:extLst>
            </p:cNvPr>
            <p:cNvGrpSpPr/>
            <p:nvPr/>
          </p:nvGrpSpPr>
          <p:grpSpPr>
            <a:xfrm>
              <a:off x="6053634" y="1825292"/>
              <a:ext cx="6251632" cy="1892315"/>
              <a:chOff x="6331320" y="2025422"/>
              <a:chExt cx="3137617" cy="1892315"/>
            </a:xfrm>
          </p:grpSpPr>
          <p:sp>
            <p:nvSpPr>
              <p:cNvPr id="26" name="TextBox 25">
                <a:extLst>
                  <a:ext uri="{FF2B5EF4-FFF2-40B4-BE49-F238E27FC236}">
                    <a16:creationId xmlns:a16="http://schemas.microsoft.com/office/drawing/2014/main" id="{19D301B8-12FA-49DA-B945-788B6A07EEBB}"/>
                  </a:ext>
                </a:extLst>
              </p:cNvPr>
              <p:cNvSpPr txBox="1"/>
              <p:nvPr/>
            </p:nvSpPr>
            <p:spPr>
              <a:xfrm>
                <a:off x="6331320" y="2317300"/>
                <a:ext cx="3137617" cy="1600437"/>
              </a:xfrm>
              <a:prstGeom prst="rect">
                <a:avLst/>
              </a:prstGeom>
              <a:noFill/>
            </p:spPr>
            <p:txBody>
              <a:bodyPr wrap="square" rtlCol="0">
                <a:spAutoFit/>
              </a:bodyPr>
              <a:lstStyle/>
              <a:p>
                <a:pPr marL="171450" indent="-171450">
                  <a:buFont typeface="Arial" panose="020B0604020202020204" pitchFamily="34" charset="0"/>
                  <a:buChar char="•"/>
                </a:pPr>
                <a:r>
                  <a:rPr lang="en-IN" sz="900" dirty="0">
                    <a:solidFill>
                      <a:schemeClr val="tx1">
                        <a:lumMod val="75000"/>
                        <a:lumOff val="25000"/>
                      </a:schemeClr>
                    </a:solidFill>
                    <a:cs typeface="Arial" pitchFamily="34" charset="0"/>
                  </a:rPr>
                  <a:t>Eugene Garfield introduced the concept in Science in 1955</a:t>
                </a:r>
              </a:p>
              <a:p>
                <a:pPr marL="171450" indent="-171450">
                  <a:buFont typeface="Arial" panose="020B0604020202020204" pitchFamily="34" charset="0"/>
                  <a:buChar char="•"/>
                </a:pPr>
                <a:r>
                  <a:rPr lang="en-IN" sz="900" dirty="0">
                    <a:solidFill>
                      <a:schemeClr val="tx1">
                        <a:lumMod val="75000"/>
                        <a:lumOff val="25000"/>
                      </a:schemeClr>
                    </a:solidFill>
                    <a:cs typeface="Arial" pitchFamily="34" charset="0"/>
                  </a:rPr>
                  <a:t>Measure of the frequency with which the average article in a journal has been cited in a particular year.</a:t>
                </a:r>
              </a:p>
              <a:p>
                <a:pPr marL="171450" indent="-171450">
                  <a:buFont typeface="Arial" panose="020B0604020202020204" pitchFamily="34" charset="0"/>
                  <a:buChar char="•"/>
                </a:pPr>
                <a:r>
                  <a:rPr lang="en-IN" sz="900" dirty="0">
                    <a:solidFill>
                      <a:schemeClr val="tx1">
                        <a:lumMod val="75000"/>
                        <a:lumOff val="25000"/>
                      </a:schemeClr>
                    </a:solidFill>
                    <a:cs typeface="Arial" pitchFamily="34" charset="0"/>
                  </a:rPr>
                  <a:t>JCR provides (from 1975) quantitative tools for ranking, evaluating, categorizing, and comparing journals</a:t>
                </a:r>
              </a:p>
              <a:p>
                <a:pPr marL="171450" indent="-171450">
                  <a:buFont typeface="Arial" panose="020B0604020202020204" pitchFamily="34" charset="0"/>
                  <a:buChar char="•"/>
                </a:pPr>
                <a:r>
                  <a:rPr lang="en-IN" sz="900" dirty="0">
                    <a:solidFill>
                      <a:schemeClr val="tx1">
                        <a:lumMod val="75000"/>
                        <a:lumOff val="25000"/>
                      </a:schemeClr>
                    </a:solidFill>
                    <a:cs typeface="Arial" pitchFamily="34" charset="0"/>
                  </a:rPr>
                  <a:t>IF provides quantitative evidence for editors and publishers for positioning their journals in relation to the competition</a:t>
                </a:r>
              </a:p>
              <a:p>
                <a:pPr marL="171450" indent="-171450">
                  <a:buFont typeface="Arial" panose="020B0604020202020204" pitchFamily="34" charset="0"/>
                  <a:buChar char="•"/>
                </a:pPr>
                <a:r>
                  <a:rPr lang="en-IN" sz="900" dirty="0">
                    <a:solidFill>
                      <a:schemeClr val="tx1">
                        <a:lumMod val="75000"/>
                        <a:lumOff val="25000"/>
                      </a:schemeClr>
                    </a:solidFill>
                    <a:cs typeface="Arial" pitchFamily="34" charset="0"/>
                  </a:rPr>
                  <a:t>2 y  and 5 y IF</a:t>
                </a:r>
                <a:endParaRPr lang="en-US" sz="9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A3ED26B5-3838-44F8-A2CE-14F2A9E24855}"/>
                  </a:ext>
                </a:extLst>
              </p:cNvPr>
              <p:cNvSpPr txBox="1"/>
              <p:nvPr/>
            </p:nvSpPr>
            <p:spPr>
              <a:xfrm>
                <a:off x="6354645" y="2025422"/>
                <a:ext cx="2020385" cy="328294"/>
              </a:xfrm>
              <a:prstGeom prst="rect">
                <a:avLst/>
              </a:prstGeom>
              <a:noFill/>
            </p:spPr>
            <p:txBody>
              <a:bodyPr wrap="square" rtlCol="0">
                <a:spAutoFit/>
              </a:bodyPr>
              <a:lstStyle/>
              <a:p>
                <a:r>
                  <a:rPr lang="en-US" altLang="ko-KR" sz="1000" b="1" dirty="0">
                    <a:solidFill>
                      <a:schemeClr val="tx1">
                        <a:lumMod val="75000"/>
                        <a:lumOff val="25000"/>
                      </a:schemeClr>
                    </a:solidFill>
                    <a:cs typeface="Arial" pitchFamily="34" charset="0"/>
                  </a:rPr>
                  <a:t>What is it?</a:t>
                </a:r>
                <a:endParaRPr lang="ko-KR" altLang="en-US" sz="1000" b="1" dirty="0">
                  <a:solidFill>
                    <a:schemeClr val="tx1">
                      <a:lumMod val="75000"/>
                      <a:lumOff val="25000"/>
                    </a:schemeClr>
                  </a:solidFill>
                  <a:cs typeface="Arial" pitchFamily="34" charset="0"/>
                </a:endParaRPr>
              </a:p>
            </p:txBody>
          </p:sp>
        </p:grpSp>
        <p:grpSp>
          <p:nvGrpSpPr>
            <p:cNvPr id="34" name="Group 66">
              <a:extLst>
                <a:ext uri="{FF2B5EF4-FFF2-40B4-BE49-F238E27FC236}">
                  <a16:creationId xmlns:a16="http://schemas.microsoft.com/office/drawing/2014/main" id="{981163C5-99D3-4AFE-A9C8-211F761436A1}"/>
                </a:ext>
              </a:extLst>
            </p:cNvPr>
            <p:cNvGrpSpPr/>
            <p:nvPr/>
          </p:nvGrpSpPr>
          <p:grpSpPr>
            <a:xfrm>
              <a:off x="6053634" y="4279519"/>
              <a:ext cx="6347573" cy="2135265"/>
              <a:chOff x="6331321" y="978880"/>
              <a:chExt cx="3185769" cy="2135265"/>
            </a:xfrm>
          </p:grpSpPr>
          <p:sp>
            <p:nvSpPr>
              <p:cNvPr id="35" name="TextBox 34">
                <a:extLst>
                  <a:ext uri="{FF2B5EF4-FFF2-40B4-BE49-F238E27FC236}">
                    <a16:creationId xmlns:a16="http://schemas.microsoft.com/office/drawing/2014/main" id="{8F7F478B-BD0E-4960-9CF3-A1D65F43FC62}"/>
                  </a:ext>
                </a:extLst>
              </p:cNvPr>
              <p:cNvSpPr txBox="1"/>
              <p:nvPr/>
            </p:nvSpPr>
            <p:spPr>
              <a:xfrm>
                <a:off x="6344826" y="1329042"/>
                <a:ext cx="3172264" cy="1785103"/>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tx1">
                        <a:lumMod val="75000"/>
                        <a:lumOff val="25000"/>
                      </a:schemeClr>
                    </a:solidFill>
                    <a:cs typeface="Arial" pitchFamily="34" charset="0"/>
                  </a:rPr>
                  <a:t>By Clarivate only for journals indexed in </a:t>
                </a:r>
                <a:r>
                  <a:rPr lang="en-US" sz="900" dirty="0" err="1">
                    <a:solidFill>
                      <a:schemeClr val="tx1">
                        <a:lumMod val="75000"/>
                        <a:lumOff val="25000"/>
                      </a:schemeClr>
                    </a:solidFill>
                    <a:cs typeface="Arial" pitchFamily="34" charset="0"/>
                  </a:rPr>
                  <a:t>WoS</a:t>
                </a:r>
                <a:endParaRPr lang="en-IN" sz="9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Statistical validity: Mean or Median</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Just represent citations to articles published. Not a measure of quality of process and content</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Journal publishing more review articles gain high IF</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Only for journals with 3 y of publication history</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Controversy with year of IF publication; IF is calculated before all publications are indexed</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May be impacted by field-dependent factors</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Includes only research articles and reviews</a:t>
                </a:r>
              </a:p>
              <a:p>
                <a:pPr marL="171450" indent="-171450">
                  <a:buFont typeface="Arial" panose="020B0604020202020204" pitchFamily="34" charset="0"/>
                  <a:buChar char="•"/>
                </a:pPr>
                <a:r>
                  <a:rPr lang="en-US" altLang="ko-KR" sz="900" dirty="0">
                    <a:solidFill>
                      <a:schemeClr val="tx1">
                        <a:lumMod val="75000"/>
                        <a:lumOff val="25000"/>
                      </a:schemeClr>
                    </a:solidFill>
                    <a:cs typeface="Arial" pitchFamily="34" charset="0"/>
                  </a:rPr>
                  <a:t>Process of exclusion is sometimes complex or not transparent </a:t>
                </a:r>
              </a:p>
            </p:txBody>
          </p:sp>
          <p:sp>
            <p:nvSpPr>
              <p:cNvPr id="36" name="TextBox 35">
                <a:extLst>
                  <a:ext uri="{FF2B5EF4-FFF2-40B4-BE49-F238E27FC236}">
                    <a16:creationId xmlns:a16="http://schemas.microsoft.com/office/drawing/2014/main" id="{AED21584-B574-4B96-8570-23387107D025}"/>
                  </a:ext>
                </a:extLst>
              </p:cNvPr>
              <p:cNvSpPr txBox="1"/>
              <p:nvPr/>
            </p:nvSpPr>
            <p:spPr>
              <a:xfrm>
                <a:off x="6331321" y="978880"/>
                <a:ext cx="2020385" cy="328294"/>
              </a:xfrm>
              <a:prstGeom prst="rect">
                <a:avLst/>
              </a:prstGeom>
              <a:noFill/>
            </p:spPr>
            <p:txBody>
              <a:bodyPr wrap="square" rtlCol="0">
                <a:spAutoFit/>
              </a:bodyPr>
              <a:lstStyle/>
              <a:p>
                <a:r>
                  <a:rPr lang="en-US" altLang="ko-KR" sz="1000" b="1" dirty="0">
                    <a:solidFill>
                      <a:schemeClr val="tx1">
                        <a:lumMod val="75000"/>
                        <a:lumOff val="25000"/>
                      </a:schemeClr>
                    </a:solidFill>
                    <a:cs typeface="Arial" pitchFamily="34" charset="0"/>
                  </a:rPr>
                  <a:t>Limitations</a:t>
                </a:r>
              </a:p>
            </p:txBody>
          </p:sp>
        </p:grpSp>
        <p:grpSp>
          <p:nvGrpSpPr>
            <p:cNvPr id="37" name="Group 158">
              <a:extLst>
                <a:ext uri="{FF2B5EF4-FFF2-40B4-BE49-F238E27FC236}">
                  <a16:creationId xmlns:a16="http://schemas.microsoft.com/office/drawing/2014/main" id="{FF13FAC2-7667-499A-8213-59602902348F}"/>
                </a:ext>
              </a:extLst>
            </p:cNvPr>
            <p:cNvGrpSpPr/>
            <p:nvPr/>
          </p:nvGrpSpPr>
          <p:grpSpPr>
            <a:xfrm>
              <a:off x="2911332" y="2941046"/>
              <a:ext cx="1564234" cy="1971873"/>
              <a:chOff x="6804248" y="2144238"/>
              <a:chExt cx="1305368" cy="1645545"/>
            </a:xfrm>
            <a:solidFill>
              <a:schemeClr val="accent3">
                <a:lumMod val="75000"/>
              </a:schemeClr>
            </a:solidFill>
          </p:grpSpPr>
          <p:sp>
            <p:nvSpPr>
              <p:cNvPr id="38" name="Oval 1">
                <a:extLst>
                  <a:ext uri="{FF2B5EF4-FFF2-40B4-BE49-F238E27FC236}">
                    <a16:creationId xmlns:a16="http://schemas.microsoft.com/office/drawing/2014/main" id="{D4CDBFE6-BC5F-4FC4-A727-CC75D9817C8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 name="Oval 1">
                <a:extLst>
                  <a:ext uri="{FF2B5EF4-FFF2-40B4-BE49-F238E27FC236}">
                    <a16:creationId xmlns:a16="http://schemas.microsoft.com/office/drawing/2014/main" id="{D72AFC6B-E4C4-4E8A-BFE9-743F4246F3BC}"/>
                  </a:ext>
                </a:extLst>
              </p:cNvPr>
              <p:cNvSpPr/>
              <p:nvPr/>
            </p:nvSpPr>
            <p:spPr>
              <a:xfrm flipH="1">
                <a:off x="7297125" y="3673561"/>
                <a:ext cx="319613"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 name="Oval 1">
                <a:extLst>
                  <a:ext uri="{FF2B5EF4-FFF2-40B4-BE49-F238E27FC236}">
                    <a16:creationId xmlns:a16="http://schemas.microsoft.com/office/drawing/2014/main" id="{E5DB69C6-EC11-4454-B112-CFA59EA77B1A}"/>
                  </a:ext>
                </a:extLst>
              </p:cNvPr>
              <p:cNvSpPr/>
              <p:nvPr/>
            </p:nvSpPr>
            <p:spPr>
              <a:xfrm flipH="1">
                <a:off x="7268070" y="3573021"/>
                <a:ext cx="377725"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 name="Oval 1">
                <a:extLst>
                  <a:ext uri="{FF2B5EF4-FFF2-40B4-BE49-F238E27FC236}">
                    <a16:creationId xmlns:a16="http://schemas.microsoft.com/office/drawing/2014/main" id="{85217ACC-9ED5-4793-9E02-DED6B410CC06}"/>
                  </a:ext>
                </a:extLst>
              </p:cNvPr>
              <p:cNvSpPr/>
              <p:nvPr/>
            </p:nvSpPr>
            <p:spPr>
              <a:xfrm flipH="1">
                <a:off x="7239014" y="3371941"/>
                <a:ext cx="435837"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 name="Oval 1">
                <a:extLst>
                  <a:ext uri="{FF2B5EF4-FFF2-40B4-BE49-F238E27FC236}">
                    <a16:creationId xmlns:a16="http://schemas.microsoft.com/office/drawing/2014/main" id="{CBF503AE-5F76-4588-9305-67E14AE4AD2E}"/>
                  </a:ext>
                </a:extLst>
              </p:cNvPr>
              <p:cNvSpPr/>
              <p:nvPr/>
            </p:nvSpPr>
            <p:spPr>
              <a:xfrm flipH="1">
                <a:off x="6804248" y="2144238"/>
                <a:ext cx="1305368"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3" name="Oval 1">
                <a:extLst>
                  <a:ext uri="{FF2B5EF4-FFF2-40B4-BE49-F238E27FC236}">
                    <a16:creationId xmlns:a16="http://schemas.microsoft.com/office/drawing/2014/main" id="{62BFFCA0-C9A5-43A2-B995-08180EF40657}"/>
                  </a:ext>
                </a:extLst>
              </p:cNvPr>
              <p:cNvSpPr/>
              <p:nvPr/>
            </p:nvSpPr>
            <p:spPr>
              <a:xfrm flipH="1">
                <a:off x="7023065" y="2349404"/>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 name="Oval 1">
                <a:extLst>
                  <a:ext uri="{FF2B5EF4-FFF2-40B4-BE49-F238E27FC236}">
                    <a16:creationId xmlns:a16="http://schemas.microsoft.com/office/drawing/2014/main" id="{1DE42436-6B4F-4C86-BC59-A020C675AC0D}"/>
                  </a:ext>
                </a:extLst>
              </p:cNvPr>
              <p:cNvSpPr/>
              <p:nvPr/>
            </p:nvSpPr>
            <p:spPr>
              <a:xfrm>
                <a:off x="7295982" y="2781928"/>
                <a:ext cx="314504"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sp>
        <p:nvSpPr>
          <p:cNvPr id="16" name="TextBox 15">
            <a:extLst>
              <a:ext uri="{FF2B5EF4-FFF2-40B4-BE49-F238E27FC236}">
                <a16:creationId xmlns:a16="http://schemas.microsoft.com/office/drawing/2014/main" id="{104155AE-8A35-D67A-2241-DE47DE8BF05B}"/>
              </a:ext>
            </a:extLst>
          </p:cNvPr>
          <p:cNvSpPr txBox="1"/>
          <p:nvPr/>
        </p:nvSpPr>
        <p:spPr>
          <a:xfrm>
            <a:off x="212152" y="194555"/>
            <a:ext cx="8382000" cy="461665"/>
          </a:xfrm>
          <a:prstGeom prst="rect">
            <a:avLst/>
          </a:prstGeom>
          <a:noFill/>
        </p:spPr>
        <p:txBody>
          <a:bodyPr wrap="square">
            <a:spAutoFit/>
          </a:bodyPr>
          <a:lstStyle/>
          <a:p>
            <a:pPr rtl="0"/>
            <a:r>
              <a:rPr lang="en-US" sz="2400" b="1" i="0" u="none" strike="noStrike" kern="1200" baseline="0" dirty="0">
                <a:solidFill>
                  <a:srgbClr val="2BAAD3"/>
                </a:solidFill>
                <a:latin typeface="Calibri" panose="020F0502020204030204" pitchFamily="34" charset="0"/>
              </a:rPr>
              <a:t>Impact factor (IF) and Journal Citation Reports (JCR)</a:t>
            </a:r>
          </a:p>
        </p:txBody>
      </p:sp>
      <p:sp>
        <p:nvSpPr>
          <p:cNvPr id="18" name="Rectangle 17">
            <a:extLst>
              <a:ext uri="{FF2B5EF4-FFF2-40B4-BE49-F238E27FC236}">
                <a16:creationId xmlns:a16="http://schemas.microsoft.com/office/drawing/2014/main" id="{79B19BDE-9D1D-B6BB-134B-4F86C00D17F0}"/>
              </a:ext>
            </a:extLst>
          </p:cNvPr>
          <p:cNvSpPr/>
          <p:nvPr/>
        </p:nvSpPr>
        <p:spPr>
          <a:xfrm>
            <a:off x="273040" y="4160797"/>
            <a:ext cx="2321794" cy="461665"/>
          </a:xfrm>
          <a:prstGeom prst="rect">
            <a:avLst/>
          </a:prstGeom>
          <a:blipFill rotWithShape="1">
            <a:blip r:embed="rId2"/>
            <a:stretch>
              <a:fillRect/>
            </a:stretch>
          </a:blipFill>
          <a:effectLst>
            <a:outerShdw blurRad="40000" dist="20000" dir="5400000" rotWithShape="0">
              <a:srgbClr val="000000">
                <a:alpha val="38000"/>
              </a:srgbClr>
            </a:outerShdw>
            <a:softEdge rad="44433"/>
          </a:effectLst>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84821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D76F174-DED1-4462-86DE-507B4EFBA6F3}"/>
              </a:ext>
            </a:extLst>
          </p:cNvPr>
          <p:cNvSpPr>
            <a:spLocks noGrp="1"/>
          </p:cNvSpPr>
          <p:nvPr>
            <p:ph type="body" sz="quarter" idx="14"/>
          </p:nvPr>
        </p:nvSpPr>
        <p:spPr>
          <a:xfrm>
            <a:off x="304800" y="514350"/>
            <a:ext cx="3984962" cy="647960"/>
          </a:xfrm>
        </p:spPr>
        <p:txBody>
          <a:bodyPr/>
          <a:lstStyle/>
          <a:p>
            <a:r>
              <a:rPr lang="en-US" sz="2400" dirty="0" err="1">
                <a:solidFill>
                  <a:srgbClr val="2BAAD3"/>
                </a:solidFill>
              </a:rPr>
              <a:t>CiteScore</a:t>
            </a:r>
            <a:r>
              <a:rPr lang="en-US" sz="2400" dirty="0">
                <a:solidFill>
                  <a:srgbClr val="2BAAD3"/>
                </a:solidFill>
              </a:rPr>
              <a:t> (CS)</a:t>
            </a:r>
            <a:r>
              <a:rPr lang="en-IN" sz="2400" dirty="0">
                <a:solidFill>
                  <a:srgbClr val="2BAAD3"/>
                </a:solidFill>
              </a:rPr>
              <a:t> </a:t>
            </a:r>
          </a:p>
        </p:txBody>
      </p:sp>
      <p:sp>
        <p:nvSpPr>
          <p:cNvPr id="28" name="Text Placeholder 27">
            <a:extLst>
              <a:ext uri="{FF2B5EF4-FFF2-40B4-BE49-F238E27FC236}">
                <a16:creationId xmlns:a16="http://schemas.microsoft.com/office/drawing/2014/main" id="{E58A3C10-346A-4978-AE1D-BF7239D434F2}"/>
              </a:ext>
            </a:extLst>
          </p:cNvPr>
          <p:cNvSpPr>
            <a:spLocks noGrp="1"/>
          </p:cNvSpPr>
          <p:nvPr>
            <p:ph type="body" sz="quarter" idx="23"/>
          </p:nvPr>
        </p:nvSpPr>
        <p:spPr>
          <a:xfrm>
            <a:off x="150506" y="1366428"/>
            <a:ext cx="4763649" cy="647960"/>
          </a:xfrm>
        </p:spPr>
        <p:txBody>
          <a:bodyPr/>
          <a:lstStyle/>
          <a:p>
            <a:pPr>
              <a:lnSpc>
                <a:spcPct val="100000"/>
              </a:lnSpc>
              <a:spcBef>
                <a:spcPts val="0"/>
              </a:spcBef>
            </a:pPr>
            <a:r>
              <a:rPr lang="en-IN" dirty="0">
                <a:solidFill>
                  <a:schemeClr val="tx1"/>
                </a:solidFill>
                <a:latin typeface="+mj-lt"/>
              </a:rPr>
              <a:t>Number of citations received by a journal in one year to documents published in the three previous years, divided by the number of documents indexed in Scopus published in those same three years</a:t>
            </a:r>
            <a:r>
              <a:rPr lang="en-US" dirty="0">
                <a:solidFill>
                  <a:schemeClr val="tx1"/>
                </a:solidFill>
                <a:latin typeface="+mj-lt"/>
              </a:rPr>
              <a:t>. </a:t>
            </a:r>
            <a:endParaRPr lang="en-IN" dirty="0">
              <a:solidFill>
                <a:schemeClr val="tx1"/>
              </a:solidFill>
              <a:latin typeface="+mj-lt"/>
            </a:endParaRPr>
          </a:p>
        </p:txBody>
      </p:sp>
      <p:sp>
        <p:nvSpPr>
          <p:cNvPr id="29" name="Text Placeholder 28">
            <a:extLst>
              <a:ext uri="{FF2B5EF4-FFF2-40B4-BE49-F238E27FC236}">
                <a16:creationId xmlns:a16="http://schemas.microsoft.com/office/drawing/2014/main" id="{338A00F3-FBD4-43B3-9F6C-9609AD5881A8}"/>
              </a:ext>
            </a:extLst>
          </p:cNvPr>
          <p:cNvSpPr>
            <a:spLocks noGrp="1"/>
          </p:cNvSpPr>
          <p:nvPr>
            <p:ph type="body" sz="quarter" idx="24"/>
          </p:nvPr>
        </p:nvSpPr>
        <p:spPr>
          <a:xfrm>
            <a:off x="2302144" y="2633859"/>
            <a:ext cx="2706689" cy="518645"/>
          </a:xfrm>
        </p:spPr>
        <p:txBody>
          <a:bodyPr/>
          <a:lstStyle/>
          <a:p>
            <a:pPr marL="171450" indent="-171450">
              <a:lnSpc>
                <a:spcPct val="100000"/>
              </a:lnSpc>
              <a:spcBef>
                <a:spcPts val="0"/>
              </a:spcBef>
              <a:buFont typeface="Arial" panose="020B0604020202020204" pitchFamily="34" charset="0"/>
              <a:buChar char="•"/>
            </a:pPr>
            <a:r>
              <a:rPr lang="en-IN" dirty="0">
                <a:solidFill>
                  <a:schemeClr val="tx1"/>
                </a:solidFill>
                <a:latin typeface="+mj-lt"/>
              </a:rPr>
              <a:t>Include all document types</a:t>
            </a:r>
            <a:endParaRPr lang="en-US" dirty="0">
              <a:solidFill>
                <a:schemeClr val="tx1"/>
              </a:solidFill>
              <a:latin typeface="+mj-lt"/>
            </a:endParaRPr>
          </a:p>
          <a:p>
            <a:pPr marL="171450" indent="-171450">
              <a:lnSpc>
                <a:spcPct val="100000"/>
              </a:lnSpc>
              <a:spcBef>
                <a:spcPts val="0"/>
              </a:spcBef>
              <a:buFont typeface="Arial" panose="020B0604020202020204" pitchFamily="34" charset="0"/>
              <a:buChar char="•"/>
            </a:pPr>
            <a:r>
              <a:rPr lang="en-IN" dirty="0">
                <a:solidFill>
                  <a:schemeClr val="tx1"/>
                </a:solidFill>
                <a:latin typeface="+mj-lt"/>
              </a:rPr>
              <a:t>The three-year citation window</a:t>
            </a:r>
          </a:p>
          <a:p>
            <a:pPr marL="171450" indent="-171450">
              <a:lnSpc>
                <a:spcPct val="100000"/>
              </a:lnSpc>
              <a:spcBef>
                <a:spcPts val="0"/>
              </a:spcBef>
              <a:buFont typeface="Arial" panose="020B0604020202020204" pitchFamily="34" charset="0"/>
              <a:buChar char="•"/>
            </a:pPr>
            <a:r>
              <a:rPr lang="en-IN" dirty="0" err="1">
                <a:solidFill>
                  <a:schemeClr val="tx1"/>
                </a:solidFill>
                <a:latin typeface="+mj-lt"/>
              </a:rPr>
              <a:t>CiteScore</a:t>
            </a:r>
            <a:r>
              <a:rPr lang="en-IN" dirty="0">
                <a:solidFill>
                  <a:schemeClr val="tx1"/>
                </a:solidFill>
                <a:latin typeface="+mj-lt"/>
              </a:rPr>
              <a:t> tracker provides live impact</a:t>
            </a:r>
          </a:p>
          <a:p>
            <a:pPr marL="171450" indent="-171450">
              <a:lnSpc>
                <a:spcPct val="100000"/>
              </a:lnSpc>
              <a:spcBef>
                <a:spcPts val="0"/>
              </a:spcBef>
              <a:buFont typeface="Arial" panose="020B0604020202020204" pitchFamily="34" charset="0"/>
              <a:buChar char="•"/>
            </a:pPr>
            <a:r>
              <a:rPr lang="en-IN" dirty="0" err="1">
                <a:solidFill>
                  <a:schemeClr val="tx1"/>
                </a:solidFill>
                <a:latin typeface="+mj-lt"/>
              </a:rPr>
              <a:t>CiteScore</a:t>
            </a:r>
            <a:r>
              <a:rPr lang="en-IN" dirty="0">
                <a:solidFill>
                  <a:schemeClr val="tx1"/>
                </a:solidFill>
                <a:latin typeface="+mj-lt"/>
              </a:rPr>
              <a:t> is available as soon as they are first indexed in Scopus</a:t>
            </a:r>
          </a:p>
          <a:p>
            <a:pPr marL="171450" indent="-171450">
              <a:lnSpc>
                <a:spcPct val="100000"/>
              </a:lnSpc>
              <a:spcBef>
                <a:spcPts val="0"/>
              </a:spcBef>
              <a:buFont typeface="Arial" panose="020B0604020202020204" pitchFamily="34" charset="0"/>
              <a:buChar char="•"/>
            </a:pPr>
            <a:r>
              <a:rPr lang="en-IN" dirty="0">
                <a:solidFill>
                  <a:schemeClr val="tx1"/>
                </a:solidFill>
                <a:latin typeface="+mj-lt"/>
              </a:rPr>
              <a:t>More transparent: Automatically covers all applicable serials, no complex process or unclear omissions </a:t>
            </a:r>
            <a:r>
              <a:rPr lang="en-US" dirty="0">
                <a:solidFill>
                  <a:schemeClr val="tx1"/>
                </a:solidFill>
                <a:latin typeface="+mj-lt"/>
              </a:rPr>
              <a:t> </a:t>
            </a:r>
            <a:endParaRPr lang="en-IN" dirty="0">
              <a:solidFill>
                <a:schemeClr val="tx1"/>
              </a:solidFill>
              <a:latin typeface="+mj-lt"/>
            </a:endParaRPr>
          </a:p>
        </p:txBody>
      </p:sp>
      <p:sp>
        <p:nvSpPr>
          <p:cNvPr id="30" name="Text Placeholder 29">
            <a:extLst>
              <a:ext uri="{FF2B5EF4-FFF2-40B4-BE49-F238E27FC236}">
                <a16:creationId xmlns:a16="http://schemas.microsoft.com/office/drawing/2014/main" id="{F391E2B0-CF22-44F4-855A-A6F4AD95B825}"/>
              </a:ext>
            </a:extLst>
          </p:cNvPr>
          <p:cNvSpPr>
            <a:spLocks noGrp="1"/>
          </p:cNvSpPr>
          <p:nvPr>
            <p:ph type="body" sz="quarter" idx="25"/>
          </p:nvPr>
        </p:nvSpPr>
        <p:spPr>
          <a:xfrm>
            <a:off x="2089639" y="3811647"/>
            <a:ext cx="2824516" cy="518645"/>
          </a:xfrm>
        </p:spPr>
        <p:txBody>
          <a:bodyPr/>
          <a:lstStyle/>
          <a:p>
            <a:pPr marL="171450" indent="-171450">
              <a:lnSpc>
                <a:spcPct val="100000"/>
              </a:lnSpc>
              <a:spcBef>
                <a:spcPts val="0"/>
              </a:spcBef>
              <a:buFont typeface="Arial" panose="020B0604020202020204" pitchFamily="34" charset="0"/>
              <a:buChar char="•"/>
            </a:pPr>
            <a:r>
              <a:rPr lang="en-US" dirty="0">
                <a:solidFill>
                  <a:schemeClr val="tx1"/>
                </a:solidFill>
                <a:latin typeface="+mj-lt"/>
              </a:rPr>
              <a:t>Encompass all limitations of bibliographic or Citation impact</a:t>
            </a:r>
          </a:p>
          <a:p>
            <a:pPr marL="171450" indent="-171450">
              <a:lnSpc>
                <a:spcPct val="100000"/>
              </a:lnSpc>
              <a:spcBef>
                <a:spcPts val="0"/>
              </a:spcBef>
              <a:buFont typeface="Arial" panose="020B0604020202020204" pitchFamily="34" charset="0"/>
              <a:buChar char="•"/>
            </a:pPr>
            <a:r>
              <a:rPr lang="en-US" dirty="0">
                <a:solidFill>
                  <a:schemeClr val="tx1"/>
                </a:solidFill>
                <a:latin typeface="+mj-lt"/>
              </a:rPr>
              <a:t>Elsevier’s</a:t>
            </a:r>
            <a:r>
              <a:rPr lang="en-IN" dirty="0">
                <a:solidFill>
                  <a:schemeClr val="tx1"/>
                </a:solidFill>
                <a:latin typeface="+mj-lt"/>
              </a:rPr>
              <a:t> proprietary through Scopus</a:t>
            </a:r>
          </a:p>
        </p:txBody>
      </p:sp>
      <p:sp>
        <p:nvSpPr>
          <p:cNvPr id="23" name="Oval 22">
            <a:extLst>
              <a:ext uri="{FF2B5EF4-FFF2-40B4-BE49-F238E27FC236}">
                <a16:creationId xmlns:a16="http://schemas.microsoft.com/office/drawing/2014/main" id="{CEC04D0B-485C-4373-9E85-9B3B16822792}"/>
              </a:ext>
            </a:extLst>
          </p:cNvPr>
          <p:cNvSpPr/>
          <p:nvPr/>
        </p:nvSpPr>
        <p:spPr>
          <a:xfrm>
            <a:off x="5095521" y="1352550"/>
            <a:ext cx="675717" cy="675717"/>
          </a:xfrm>
          <a:prstGeom prst="ellipse">
            <a:avLst/>
          </a:prstGeom>
          <a:solidFill>
            <a:schemeClr val="accent2"/>
          </a:solidFill>
          <a:ln>
            <a:noFill/>
          </a:ln>
          <a:effectLst>
            <a:outerShdw blurRad="381000" dist="254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4" name="Oval 23">
            <a:extLst>
              <a:ext uri="{FF2B5EF4-FFF2-40B4-BE49-F238E27FC236}">
                <a16:creationId xmlns:a16="http://schemas.microsoft.com/office/drawing/2014/main" id="{263B7E15-2B7A-4893-9DBD-53C135BEED76}"/>
              </a:ext>
            </a:extLst>
          </p:cNvPr>
          <p:cNvSpPr/>
          <p:nvPr/>
        </p:nvSpPr>
        <p:spPr>
          <a:xfrm>
            <a:off x="5105679" y="2305050"/>
            <a:ext cx="675717" cy="675717"/>
          </a:xfrm>
          <a:prstGeom prst="ellipse">
            <a:avLst/>
          </a:prstGeom>
          <a:solidFill>
            <a:schemeClr val="accent2"/>
          </a:solidFill>
          <a:ln>
            <a:noFill/>
          </a:ln>
          <a:effectLst>
            <a:outerShdw blurRad="381000" dist="254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5" name="Oval 24">
            <a:extLst>
              <a:ext uri="{FF2B5EF4-FFF2-40B4-BE49-F238E27FC236}">
                <a16:creationId xmlns:a16="http://schemas.microsoft.com/office/drawing/2014/main" id="{6A7A56CD-6EF0-4326-A45E-5C1779BF92AA}"/>
              </a:ext>
            </a:extLst>
          </p:cNvPr>
          <p:cNvSpPr/>
          <p:nvPr/>
        </p:nvSpPr>
        <p:spPr>
          <a:xfrm>
            <a:off x="5105679" y="3725306"/>
            <a:ext cx="675717" cy="675717"/>
          </a:xfrm>
          <a:prstGeom prst="ellipse">
            <a:avLst/>
          </a:prstGeom>
          <a:solidFill>
            <a:schemeClr val="accent2"/>
          </a:solidFill>
          <a:ln>
            <a:noFill/>
          </a:ln>
          <a:effectLst>
            <a:outerShdw blurRad="381000" dist="254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nvGrpSpPr>
          <p:cNvPr id="8" name="Group 7">
            <a:extLst>
              <a:ext uri="{FF2B5EF4-FFF2-40B4-BE49-F238E27FC236}">
                <a16:creationId xmlns:a16="http://schemas.microsoft.com/office/drawing/2014/main" id="{EE338E89-1041-EB4B-7B05-375119325179}"/>
              </a:ext>
            </a:extLst>
          </p:cNvPr>
          <p:cNvGrpSpPr/>
          <p:nvPr/>
        </p:nvGrpSpPr>
        <p:grpSpPr>
          <a:xfrm>
            <a:off x="5268008" y="3999236"/>
            <a:ext cx="321864" cy="127856"/>
            <a:chOff x="5282606" y="4066946"/>
            <a:chExt cx="321864" cy="127856"/>
          </a:xfrm>
        </p:grpSpPr>
        <p:sp>
          <p:nvSpPr>
            <p:cNvPr id="39" name="Freeform 5">
              <a:extLst>
                <a:ext uri="{FF2B5EF4-FFF2-40B4-BE49-F238E27FC236}">
                  <a16:creationId xmlns:a16="http://schemas.microsoft.com/office/drawing/2014/main" id="{8F4BADC1-E3BB-4DD0-A676-57B16FF76E2B}"/>
                </a:ext>
              </a:extLst>
            </p:cNvPr>
            <p:cNvSpPr>
              <a:spLocks noEditPoints="1"/>
            </p:cNvSpPr>
            <p:nvPr/>
          </p:nvSpPr>
          <p:spPr bwMode="auto">
            <a:xfrm>
              <a:off x="5377543" y="4066946"/>
              <a:ext cx="133421" cy="127856"/>
            </a:xfrm>
            <a:custGeom>
              <a:avLst/>
              <a:gdLst>
                <a:gd name="T0" fmla="*/ 172 w 772"/>
                <a:gd name="T1" fmla="*/ 469 h 739"/>
                <a:gd name="T2" fmla="*/ 139 w 772"/>
                <a:gd name="T3" fmla="*/ 661 h 739"/>
                <a:gd name="T4" fmla="*/ 216 w 772"/>
                <a:gd name="T5" fmla="*/ 717 h 739"/>
                <a:gd name="T6" fmla="*/ 388 w 772"/>
                <a:gd name="T7" fmla="*/ 627 h 739"/>
                <a:gd name="T8" fmla="*/ 560 w 772"/>
                <a:gd name="T9" fmla="*/ 717 h 739"/>
                <a:gd name="T10" fmla="*/ 637 w 772"/>
                <a:gd name="T11" fmla="*/ 661 h 739"/>
                <a:gd name="T12" fmla="*/ 604 w 772"/>
                <a:gd name="T13" fmla="*/ 469 h 739"/>
                <a:gd name="T14" fmla="*/ 744 w 772"/>
                <a:gd name="T15" fmla="*/ 334 h 739"/>
                <a:gd name="T16" fmla="*/ 714 w 772"/>
                <a:gd name="T17" fmla="*/ 243 h 739"/>
                <a:gd name="T18" fmla="*/ 522 w 772"/>
                <a:gd name="T19" fmla="*/ 215 h 739"/>
                <a:gd name="T20" fmla="*/ 435 w 772"/>
                <a:gd name="T21" fmla="*/ 41 h 739"/>
                <a:gd name="T22" fmla="*/ 340 w 772"/>
                <a:gd name="T23" fmla="*/ 41 h 739"/>
                <a:gd name="T24" fmla="*/ 254 w 772"/>
                <a:gd name="T25" fmla="*/ 215 h 739"/>
                <a:gd name="T26" fmla="*/ 62 w 772"/>
                <a:gd name="T27" fmla="*/ 243 h 739"/>
                <a:gd name="T28" fmla="*/ 32 w 772"/>
                <a:gd name="T29" fmla="*/ 334 h 739"/>
                <a:gd name="T30" fmla="*/ 172 w 772"/>
                <a:gd name="T31" fmla="*/ 469 h 739"/>
                <a:gd name="T32" fmla="*/ 266 w 772"/>
                <a:gd name="T33" fmla="*/ 274 h 739"/>
                <a:gd name="T34" fmla="*/ 306 w 772"/>
                <a:gd name="T35" fmla="*/ 245 h 739"/>
                <a:gd name="T36" fmla="*/ 388 w 772"/>
                <a:gd name="T37" fmla="*/ 80 h 739"/>
                <a:gd name="T38" fmla="*/ 469 w 772"/>
                <a:gd name="T39" fmla="*/ 245 h 739"/>
                <a:gd name="T40" fmla="*/ 509 w 772"/>
                <a:gd name="T41" fmla="*/ 274 h 739"/>
                <a:gd name="T42" fmla="*/ 692 w 772"/>
                <a:gd name="T43" fmla="*/ 300 h 739"/>
                <a:gd name="T44" fmla="*/ 560 w 772"/>
                <a:gd name="T45" fmla="*/ 429 h 739"/>
                <a:gd name="T46" fmla="*/ 544 w 772"/>
                <a:gd name="T47" fmla="*/ 476 h 739"/>
                <a:gd name="T48" fmla="*/ 576 w 772"/>
                <a:gd name="T49" fmla="*/ 657 h 739"/>
                <a:gd name="T50" fmla="*/ 413 w 772"/>
                <a:gd name="T51" fmla="*/ 572 h 739"/>
                <a:gd name="T52" fmla="*/ 363 w 772"/>
                <a:gd name="T53" fmla="*/ 572 h 739"/>
                <a:gd name="T54" fmla="*/ 200 w 772"/>
                <a:gd name="T55" fmla="*/ 657 h 739"/>
                <a:gd name="T56" fmla="*/ 231 w 772"/>
                <a:gd name="T57" fmla="*/ 476 h 739"/>
                <a:gd name="T58" fmla="*/ 216 w 772"/>
                <a:gd name="T59" fmla="*/ 429 h 739"/>
                <a:gd name="T60" fmla="*/ 84 w 772"/>
                <a:gd name="T61" fmla="*/ 300 h 739"/>
                <a:gd name="T62" fmla="*/ 266 w 772"/>
                <a:gd name="T63" fmla="*/ 27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2" h="739">
                  <a:moveTo>
                    <a:pt x="172" y="469"/>
                  </a:moveTo>
                  <a:cubicBezTo>
                    <a:pt x="139" y="661"/>
                    <a:pt x="139" y="661"/>
                    <a:pt x="139" y="661"/>
                  </a:cubicBezTo>
                  <a:cubicBezTo>
                    <a:pt x="132" y="699"/>
                    <a:pt x="172" y="739"/>
                    <a:pt x="216" y="717"/>
                  </a:cubicBezTo>
                  <a:cubicBezTo>
                    <a:pt x="388" y="627"/>
                    <a:pt x="388" y="627"/>
                    <a:pt x="388" y="627"/>
                  </a:cubicBezTo>
                  <a:cubicBezTo>
                    <a:pt x="560" y="717"/>
                    <a:pt x="560" y="717"/>
                    <a:pt x="560" y="717"/>
                  </a:cubicBezTo>
                  <a:cubicBezTo>
                    <a:pt x="594" y="736"/>
                    <a:pt x="644" y="707"/>
                    <a:pt x="637" y="661"/>
                  </a:cubicBezTo>
                  <a:cubicBezTo>
                    <a:pt x="604" y="469"/>
                    <a:pt x="604" y="469"/>
                    <a:pt x="604" y="469"/>
                  </a:cubicBezTo>
                  <a:cubicBezTo>
                    <a:pt x="744" y="334"/>
                    <a:pt x="744" y="334"/>
                    <a:pt x="744" y="334"/>
                  </a:cubicBezTo>
                  <a:cubicBezTo>
                    <a:pt x="772" y="308"/>
                    <a:pt x="760" y="249"/>
                    <a:pt x="714" y="243"/>
                  </a:cubicBezTo>
                  <a:cubicBezTo>
                    <a:pt x="522" y="215"/>
                    <a:pt x="522" y="215"/>
                    <a:pt x="522" y="215"/>
                  </a:cubicBezTo>
                  <a:cubicBezTo>
                    <a:pt x="435" y="41"/>
                    <a:pt x="435" y="41"/>
                    <a:pt x="435" y="41"/>
                  </a:cubicBezTo>
                  <a:cubicBezTo>
                    <a:pt x="419" y="5"/>
                    <a:pt x="361" y="0"/>
                    <a:pt x="340" y="41"/>
                  </a:cubicBezTo>
                  <a:cubicBezTo>
                    <a:pt x="254" y="215"/>
                    <a:pt x="254" y="215"/>
                    <a:pt x="254" y="215"/>
                  </a:cubicBezTo>
                  <a:cubicBezTo>
                    <a:pt x="62" y="243"/>
                    <a:pt x="62" y="243"/>
                    <a:pt x="62" y="243"/>
                  </a:cubicBezTo>
                  <a:cubicBezTo>
                    <a:pt x="22" y="248"/>
                    <a:pt x="0" y="301"/>
                    <a:pt x="32" y="334"/>
                  </a:cubicBezTo>
                  <a:lnTo>
                    <a:pt x="172" y="469"/>
                  </a:lnTo>
                  <a:close/>
                  <a:moveTo>
                    <a:pt x="266" y="274"/>
                  </a:moveTo>
                  <a:cubicBezTo>
                    <a:pt x="284" y="272"/>
                    <a:pt x="299" y="261"/>
                    <a:pt x="306" y="245"/>
                  </a:cubicBezTo>
                  <a:cubicBezTo>
                    <a:pt x="388" y="80"/>
                    <a:pt x="388" y="80"/>
                    <a:pt x="388" y="80"/>
                  </a:cubicBezTo>
                  <a:cubicBezTo>
                    <a:pt x="469" y="245"/>
                    <a:pt x="469" y="245"/>
                    <a:pt x="469" y="245"/>
                  </a:cubicBezTo>
                  <a:cubicBezTo>
                    <a:pt x="477" y="261"/>
                    <a:pt x="492" y="272"/>
                    <a:pt x="509" y="274"/>
                  </a:cubicBezTo>
                  <a:cubicBezTo>
                    <a:pt x="692" y="300"/>
                    <a:pt x="692" y="300"/>
                    <a:pt x="692" y="300"/>
                  </a:cubicBezTo>
                  <a:cubicBezTo>
                    <a:pt x="560" y="429"/>
                    <a:pt x="560" y="429"/>
                    <a:pt x="560" y="429"/>
                  </a:cubicBezTo>
                  <a:cubicBezTo>
                    <a:pt x="547" y="441"/>
                    <a:pt x="541" y="459"/>
                    <a:pt x="544" y="476"/>
                  </a:cubicBezTo>
                  <a:cubicBezTo>
                    <a:pt x="576" y="657"/>
                    <a:pt x="576" y="657"/>
                    <a:pt x="576" y="657"/>
                  </a:cubicBezTo>
                  <a:cubicBezTo>
                    <a:pt x="413" y="572"/>
                    <a:pt x="413" y="572"/>
                    <a:pt x="413" y="572"/>
                  </a:cubicBezTo>
                  <a:cubicBezTo>
                    <a:pt x="397" y="564"/>
                    <a:pt x="379" y="564"/>
                    <a:pt x="363" y="572"/>
                  </a:cubicBezTo>
                  <a:cubicBezTo>
                    <a:pt x="200" y="657"/>
                    <a:pt x="200" y="657"/>
                    <a:pt x="200" y="657"/>
                  </a:cubicBezTo>
                  <a:cubicBezTo>
                    <a:pt x="231" y="476"/>
                    <a:pt x="231" y="476"/>
                    <a:pt x="231" y="476"/>
                  </a:cubicBezTo>
                  <a:cubicBezTo>
                    <a:pt x="234" y="459"/>
                    <a:pt x="229" y="441"/>
                    <a:pt x="216" y="429"/>
                  </a:cubicBezTo>
                  <a:cubicBezTo>
                    <a:pt x="84" y="300"/>
                    <a:pt x="84" y="300"/>
                    <a:pt x="84" y="300"/>
                  </a:cubicBezTo>
                  <a:lnTo>
                    <a:pt x="266" y="2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0" name="Freeform 6">
              <a:extLst>
                <a:ext uri="{FF2B5EF4-FFF2-40B4-BE49-F238E27FC236}">
                  <a16:creationId xmlns:a16="http://schemas.microsoft.com/office/drawing/2014/main" id="{4128F773-5031-42E9-BD1D-7CE01E45E23B}"/>
                </a:ext>
              </a:extLst>
            </p:cNvPr>
            <p:cNvSpPr>
              <a:spLocks noEditPoints="1"/>
            </p:cNvSpPr>
            <p:nvPr/>
          </p:nvSpPr>
          <p:spPr bwMode="auto">
            <a:xfrm>
              <a:off x="5515258" y="4107497"/>
              <a:ext cx="89212" cy="86828"/>
            </a:xfrm>
            <a:custGeom>
              <a:avLst/>
              <a:gdLst>
                <a:gd name="T0" fmla="*/ 512 w 517"/>
                <a:gd name="T1" fmla="*/ 189 h 502"/>
                <a:gd name="T2" fmla="*/ 476 w 517"/>
                <a:gd name="T3" fmla="*/ 159 h 502"/>
                <a:gd name="T4" fmla="*/ 357 w 517"/>
                <a:gd name="T5" fmla="*/ 142 h 502"/>
                <a:gd name="T6" fmla="*/ 304 w 517"/>
                <a:gd name="T7" fmla="*/ 34 h 502"/>
                <a:gd name="T8" fmla="*/ 224 w 517"/>
                <a:gd name="T9" fmla="*/ 34 h 502"/>
                <a:gd name="T10" fmla="*/ 171 w 517"/>
                <a:gd name="T11" fmla="*/ 142 h 502"/>
                <a:gd name="T12" fmla="*/ 52 w 517"/>
                <a:gd name="T13" fmla="*/ 159 h 502"/>
                <a:gd name="T14" fmla="*/ 27 w 517"/>
                <a:gd name="T15" fmla="*/ 235 h 502"/>
                <a:gd name="T16" fmla="*/ 113 w 517"/>
                <a:gd name="T17" fmla="*/ 319 h 502"/>
                <a:gd name="T18" fmla="*/ 93 w 517"/>
                <a:gd name="T19" fmla="*/ 437 h 502"/>
                <a:gd name="T20" fmla="*/ 158 w 517"/>
                <a:gd name="T21" fmla="*/ 484 h 502"/>
                <a:gd name="T22" fmla="*/ 264 w 517"/>
                <a:gd name="T23" fmla="*/ 428 h 502"/>
                <a:gd name="T24" fmla="*/ 370 w 517"/>
                <a:gd name="T25" fmla="*/ 484 h 502"/>
                <a:gd name="T26" fmla="*/ 435 w 517"/>
                <a:gd name="T27" fmla="*/ 437 h 502"/>
                <a:gd name="T28" fmla="*/ 415 w 517"/>
                <a:gd name="T29" fmla="*/ 319 h 502"/>
                <a:gd name="T30" fmla="*/ 501 w 517"/>
                <a:gd name="T31" fmla="*/ 235 h 502"/>
                <a:gd name="T32" fmla="*/ 512 w 517"/>
                <a:gd name="T33" fmla="*/ 189 h 502"/>
                <a:gd name="T34" fmla="*/ 367 w 517"/>
                <a:gd name="T35" fmla="*/ 281 h 502"/>
                <a:gd name="T36" fmla="*/ 354 w 517"/>
                <a:gd name="T37" fmla="*/ 321 h 502"/>
                <a:gd name="T38" fmla="*/ 371 w 517"/>
                <a:gd name="T39" fmla="*/ 417 h 502"/>
                <a:gd name="T40" fmla="*/ 285 w 517"/>
                <a:gd name="T41" fmla="*/ 372 h 502"/>
                <a:gd name="T42" fmla="*/ 264 w 517"/>
                <a:gd name="T43" fmla="*/ 366 h 502"/>
                <a:gd name="T44" fmla="*/ 243 w 517"/>
                <a:gd name="T45" fmla="*/ 372 h 502"/>
                <a:gd name="T46" fmla="*/ 157 w 517"/>
                <a:gd name="T47" fmla="*/ 417 h 502"/>
                <a:gd name="T48" fmla="*/ 174 w 517"/>
                <a:gd name="T49" fmla="*/ 321 h 502"/>
                <a:gd name="T50" fmla="*/ 161 w 517"/>
                <a:gd name="T51" fmla="*/ 281 h 502"/>
                <a:gd name="T52" fmla="*/ 91 w 517"/>
                <a:gd name="T53" fmla="*/ 214 h 502"/>
                <a:gd name="T54" fmla="*/ 187 w 517"/>
                <a:gd name="T55" fmla="*/ 200 h 502"/>
                <a:gd name="T56" fmla="*/ 221 w 517"/>
                <a:gd name="T57" fmla="*/ 175 h 502"/>
                <a:gd name="T58" fmla="*/ 264 w 517"/>
                <a:gd name="T59" fmla="*/ 88 h 502"/>
                <a:gd name="T60" fmla="*/ 307 w 517"/>
                <a:gd name="T61" fmla="*/ 175 h 502"/>
                <a:gd name="T62" fmla="*/ 341 w 517"/>
                <a:gd name="T63" fmla="*/ 200 h 502"/>
                <a:gd name="T64" fmla="*/ 437 w 517"/>
                <a:gd name="T65" fmla="*/ 214 h 502"/>
                <a:gd name="T66" fmla="*/ 367 w 517"/>
                <a:gd name="T67" fmla="*/ 28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7" h="502">
                  <a:moveTo>
                    <a:pt x="512" y="189"/>
                  </a:moveTo>
                  <a:cubicBezTo>
                    <a:pt x="507" y="173"/>
                    <a:pt x="493" y="161"/>
                    <a:pt x="476" y="159"/>
                  </a:cubicBezTo>
                  <a:cubicBezTo>
                    <a:pt x="357" y="142"/>
                    <a:pt x="357" y="142"/>
                    <a:pt x="357" y="142"/>
                  </a:cubicBezTo>
                  <a:cubicBezTo>
                    <a:pt x="304" y="34"/>
                    <a:pt x="304" y="34"/>
                    <a:pt x="304" y="34"/>
                  </a:cubicBezTo>
                  <a:cubicBezTo>
                    <a:pt x="291" y="4"/>
                    <a:pt x="241" y="0"/>
                    <a:pt x="224" y="34"/>
                  </a:cubicBezTo>
                  <a:cubicBezTo>
                    <a:pt x="171" y="142"/>
                    <a:pt x="171" y="142"/>
                    <a:pt x="171" y="142"/>
                  </a:cubicBezTo>
                  <a:cubicBezTo>
                    <a:pt x="52" y="159"/>
                    <a:pt x="52" y="159"/>
                    <a:pt x="52" y="159"/>
                  </a:cubicBezTo>
                  <a:cubicBezTo>
                    <a:pt x="20" y="163"/>
                    <a:pt x="0" y="207"/>
                    <a:pt x="27" y="235"/>
                  </a:cubicBezTo>
                  <a:cubicBezTo>
                    <a:pt x="113" y="319"/>
                    <a:pt x="113" y="319"/>
                    <a:pt x="113" y="319"/>
                  </a:cubicBezTo>
                  <a:cubicBezTo>
                    <a:pt x="93" y="437"/>
                    <a:pt x="93" y="437"/>
                    <a:pt x="93" y="437"/>
                  </a:cubicBezTo>
                  <a:cubicBezTo>
                    <a:pt x="87" y="468"/>
                    <a:pt x="122" y="502"/>
                    <a:pt x="158" y="484"/>
                  </a:cubicBezTo>
                  <a:cubicBezTo>
                    <a:pt x="264" y="428"/>
                    <a:pt x="264" y="428"/>
                    <a:pt x="264" y="428"/>
                  </a:cubicBezTo>
                  <a:cubicBezTo>
                    <a:pt x="370" y="484"/>
                    <a:pt x="370" y="484"/>
                    <a:pt x="370" y="484"/>
                  </a:cubicBezTo>
                  <a:cubicBezTo>
                    <a:pt x="395" y="500"/>
                    <a:pt x="442" y="477"/>
                    <a:pt x="435" y="437"/>
                  </a:cubicBezTo>
                  <a:cubicBezTo>
                    <a:pt x="415" y="319"/>
                    <a:pt x="415" y="319"/>
                    <a:pt x="415" y="319"/>
                  </a:cubicBezTo>
                  <a:cubicBezTo>
                    <a:pt x="501" y="235"/>
                    <a:pt x="501" y="235"/>
                    <a:pt x="501" y="235"/>
                  </a:cubicBezTo>
                  <a:cubicBezTo>
                    <a:pt x="513" y="223"/>
                    <a:pt x="517" y="206"/>
                    <a:pt x="512" y="189"/>
                  </a:cubicBezTo>
                  <a:close/>
                  <a:moveTo>
                    <a:pt x="367" y="281"/>
                  </a:moveTo>
                  <a:cubicBezTo>
                    <a:pt x="357" y="292"/>
                    <a:pt x="352" y="307"/>
                    <a:pt x="354" y="321"/>
                  </a:cubicBezTo>
                  <a:cubicBezTo>
                    <a:pt x="371" y="417"/>
                    <a:pt x="371" y="417"/>
                    <a:pt x="371" y="417"/>
                  </a:cubicBezTo>
                  <a:cubicBezTo>
                    <a:pt x="285" y="372"/>
                    <a:pt x="285" y="372"/>
                    <a:pt x="285" y="372"/>
                  </a:cubicBezTo>
                  <a:cubicBezTo>
                    <a:pt x="278" y="368"/>
                    <a:pt x="271" y="366"/>
                    <a:pt x="264" y="366"/>
                  </a:cubicBezTo>
                  <a:cubicBezTo>
                    <a:pt x="257" y="366"/>
                    <a:pt x="250" y="368"/>
                    <a:pt x="243" y="372"/>
                  </a:cubicBezTo>
                  <a:cubicBezTo>
                    <a:pt x="157" y="417"/>
                    <a:pt x="157" y="417"/>
                    <a:pt x="157" y="417"/>
                  </a:cubicBezTo>
                  <a:cubicBezTo>
                    <a:pt x="174" y="321"/>
                    <a:pt x="174" y="321"/>
                    <a:pt x="174" y="321"/>
                  </a:cubicBezTo>
                  <a:cubicBezTo>
                    <a:pt x="176" y="307"/>
                    <a:pt x="171" y="292"/>
                    <a:pt x="161" y="281"/>
                  </a:cubicBezTo>
                  <a:cubicBezTo>
                    <a:pt x="91" y="214"/>
                    <a:pt x="91" y="214"/>
                    <a:pt x="91" y="214"/>
                  </a:cubicBezTo>
                  <a:cubicBezTo>
                    <a:pt x="187" y="200"/>
                    <a:pt x="187" y="200"/>
                    <a:pt x="187" y="200"/>
                  </a:cubicBezTo>
                  <a:cubicBezTo>
                    <a:pt x="202" y="198"/>
                    <a:pt x="215" y="189"/>
                    <a:pt x="221" y="175"/>
                  </a:cubicBezTo>
                  <a:cubicBezTo>
                    <a:pt x="264" y="88"/>
                    <a:pt x="264" y="88"/>
                    <a:pt x="264" y="88"/>
                  </a:cubicBezTo>
                  <a:cubicBezTo>
                    <a:pt x="307" y="175"/>
                    <a:pt x="307" y="175"/>
                    <a:pt x="307" y="175"/>
                  </a:cubicBezTo>
                  <a:cubicBezTo>
                    <a:pt x="313" y="188"/>
                    <a:pt x="326" y="198"/>
                    <a:pt x="341" y="200"/>
                  </a:cubicBezTo>
                  <a:cubicBezTo>
                    <a:pt x="437" y="214"/>
                    <a:pt x="437" y="214"/>
                    <a:pt x="437" y="214"/>
                  </a:cubicBezTo>
                  <a:lnTo>
                    <a:pt x="367" y="281"/>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1" name="Freeform 7">
              <a:extLst>
                <a:ext uri="{FF2B5EF4-FFF2-40B4-BE49-F238E27FC236}">
                  <a16:creationId xmlns:a16="http://schemas.microsoft.com/office/drawing/2014/main" id="{F8DA4750-D586-4F63-B2A6-7C5BB0851E5D}"/>
                </a:ext>
              </a:extLst>
            </p:cNvPr>
            <p:cNvSpPr>
              <a:spLocks noEditPoints="1"/>
            </p:cNvSpPr>
            <p:nvPr/>
          </p:nvSpPr>
          <p:spPr bwMode="auto">
            <a:xfrm>
              <a:off x="5282606" y="4107497"/>
              <a:ext cx="90485" cy="86828"/>
            </a:xfrm>
            <a:custGeom>
              <a:avLst/>
              <a:gdLst>
                <a:gd name="T0" fmla="*/ 391 w 524"/>
                <a:gd name="T1" fmla="*/ 489 h 502"/>
                <a:gd name="T2" fmla="*/ 435 w 524"/>
                <a:gd name="T3" fmla="*/ 437 h 502"/>
                <a:gd name="T4" fmla="*/ 415 w 524"/>
                <a:gd name="T5" fmla="*/ 319 h 502"/>
                <a:gd name="T6" fmla="*/ 501 w 524"/>
                <a:gd name="T7" fmla="*/ 235 h 502"/>
                <a:gd name="T8" fmla="*/ 476 w 524"/>
                <a:gd name="T9" fmla="*/ 159 h 502"/>
                <a:gd name="T10" fmla="*/ 358 w 524"/>
                <a:gd name="T11" fmla="*/ 142 h 502"/>
                <a:gd name="T12" fmla="*/ 305 w 524"/>
                <a:gd name="T13" fmla="*/ 34 h 502"/>
                <a:gd name="T14" fmla="*/ 224 w 524"/>
                <a:gd name="T15" fmla="*/ 34 h 502"/>
                <a:gd name="T16" fmla="*/ 171 w 524"/>
                <a:gd name="T17" fmla="*/ 142 h 502"/>
                <a:gd name="T18" fmla="*/ 53 w 524"/>
                <a:gd name="T19" fmla="*/ 159 h 502"/>
                <a:gd name="T20" fmla="*/ 28 w 524"/>
                <a:gd name="T21" fmla="*/ 235 h 502"/>
                <a:gd name="T22" fmla="*/ 113 w 524"/>
                <a:gd name="T23" fmla="*/ 319 h 502"/>
                <a:gd name="T24" fmla="*/ 93 w 524"/>
                <a:gd name="T25" fmla="*/ 437 h 502"/>
                <a:gd name="T26" fmla="*/ 158 w 524"/>
                <a:gd name="T27" fmla="*/ 484 h 502"/>
                <a:gd name="T28" fmla="*/ 264 w 524"/>
                <a:gd name="T29" fmla="*/ 428 h 502"/>
                <a:gd name="T30" fmla="*/ 370 w 524"/>
                <a:gd name="T31" fmla="*/ 484 h 502"/>
                <a:gd name="T32" fmla="*/ 391 w 524"/>
                <a:gd name="T33" fmla="*/ 489 h 502"/>
                <a:gd name="T34" fmla="*/ 264 w 524"/>
                <a:gd name="T35" fmla="*/ 366 h 502"/>
                <a:gd name="T36" fmla="*/ 243 w 524"/>
                <a:gd name="T37" fmla="*/ 372 h 502"/>
                <a:gd name="T38" fmla="*/ 158 w 524"/>
                <a:gd name="T39" fmla="*/ 417 h 502"/>
                <a:gd name="T40" fmla="*/ 174 w 524"/>
                <a:gd name="T41" fmla="*/ 321 h 502"/>
                <a:gd name="T42" fmla="*/ 161 w 524"/>
                <a:gd name="T43" fmla="*/ 281 h 502"/>
                <a:gd name="T44" fmla="*/ 92 w 524"/>
                <a:gd name="T45" fmla="*/ 214 h 502"/>
                <a:gd name="T46" fmla="*/ 188 w 524"/>
                <a:gd name="T47" fmla="*/ 200 h 502"/>
                <a:gd name="T48" fmla="*/ 221 w 524"/>
                <a:gd name="T49" fmla="*/ 175 h 502"/>
                <a:gd name="T50" fmla="*/ 264 w 524"/>
                <a:gd name="T51" fmla="*/ 88 h 502"/>
                <a:gd name="T52" fmla="*/ 307 w 524"/>
                <a:gd name="T53" fmla="*/ 175 h 502"/>
                <a:gd name="T54" fmla="*/ 341 w 524"/>
                <a:gd name="T55" fmla="*/ 200 h 502"/>
                <a:gd name="T56" fmla="*/ 437 w 524"/>
                <a:gd name="T57" fmla="*/ 214 h 502"/>
                <a:gd name="T58" fmla="*/ 368 w 524"/>
                <a:gd name="T59" fmla="*/ 281 h 502"/>
                <a:gd name="T60" fmla="*/ 355 w 524"/>
                <a:gd name="T61" fmla="*/ 321 h 502"/>
                <a:gd name="T62" fmla="*/ 371 w 524"/>
                <a:gd name="T63" fmla="*/ 417 h 502"/>
                <a:gd name="T64" fmla="*/ 285 w 524"/>
                <a:gd name="T65" fmla="*/ 372 h 502"/>
                <a:gd name="T66" fmla="*/ 264 w 524"/>
                <a:gd name="T67" fmla="*/ 36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02">
                  <a:moveTo>
                    <a:pt x="391" y="489"/>
                  </a:moveTo>
                  <a:cubicBezTo>
                    <a:pt x="413" y="490"/>
                    <a:pt x="440" y="467"/>
                    <a:pt x="435" y="437"/>
                  </a:cubicBezTo>
                  <a:cubicBezTo>
                    <a:pt x="415" y="319"/>
                    <a:pt x="415" y="319"/>
                    <a:pt x="415" y="319"/>
                  </a:cubicBezTo>
                  <a:cubicBezTo>
                    <a:pt x="501" y="235"/>
                    <a:pt x="501" y="235"/>
                    <a:pt x="501" y="235"/>
                  </a:cubicBezTo>
                  <a:cubicBezTo>
                    <a:pt x="524" y="215"/>
                    <a:pt x="515" y="164"/>
                    <a:pt x="476" y="159"/>
                  </a:cubicBezTo>
                  <a:cubicBezTo>
                    <a:pt x="358" y="142"/>
                    <a:pt x="358" y="142"/>
                    <a:pt x="358" y="142"/>
                  </a:cubicBezTo>
                  <a:cubicBezTo>
                    <a:pt x="305" y="34"/>
                    <a:pt x="305" y="34"/>
                    <a:pt x="305" y="34"/>
                  </a:cubicBezTo>
                  <a:cubicBezTo>
                    <a:pt x="291" y="4"/>
                    <a:pt x="242" y="0"/>
                    <a:pt x="224" y="34"/>
                  </a:cubicBezTo>
                  <a:cubicBezTo>
                    <a:pt x="171" y="142"/>
                    <a:pt x="171" y="142"/>
                    <a:pt x="171" y="142"/>
                  </a:cubicBezTo>
                  <a:cubicBezTo>
                    <a:pt x="53" y="159"/>
                    <a:pt x="53" y="159"/>
                    <a:pt x="53" y="159"/>
                  </a:cubicBezTo>
                  <a:cubicBezTo>
                    <a:pt x="20" y="163"/>
                    <a:pt x="0" y="207"/>
                    <a:pt x="28" y="235"/>
                  </a:cubicBezTo>
                  <a:cubicBezTo>
                    <a:pt x="113" y="319"/>
                    <a:pt x="113" y="319"/>
                    <a:pt x="113" y="319"/>
                  </a:cubicBezTo>
                  <a:cubicBezTo>
                    <a:pt x="93" y="437"/>
                    <a:pt x="93" y="437"/>
                    <a:pt x="93" y="437"/>
                  </a:cubicBezTo>
                  <a:cubicBezTo>
                    <a:pt x="87" y="468"/>
                    <a:pt x="123" y="502"/>
                    <a:pt x="158" y="484"/>
                  </a:cubicBezTo>
                  <a:cubicBezTo>
                    <a:pt x="264" y="428"/>
                    <a:pt x="264" y="428"/>
                    <a:pt x="264" y="428"/>
                  </a:cubicBezTo>
                  <a:cubicBezTo>
                    <a:pt x="370" y="484"/>
                    <a:pt x="370" y="484"/>
                    <a:pt x="370" y="484"/>
                  </a:cubicBezTo>
                  <a:cubicBezTo>
                    <a:pt x="377" y="488"/>
                    <a:pt x="384" y="489"/>
                    <a:pt x="391" y="489"/>
                  </a:cubicBezTo>
                  <a:close/>
                  <a:moveTo>
                    <a:pt x="264" y="366"/>
                  </a:moveTo>
                  <a:cubicBezTo>
                    <a:pt x="257" y="366"/>
                    <a:pt x="250" y="368"/>
                    <a:pt x="243" y="372"/>
                  </a:cubicBezTo>
                  <a:cubicBezTo>
                    <a:pt x="158" y="417"/>
                    <a:pt x="158" y="417"/>
                    <a:pt x="158" y="417"/>
                  </a:cubicBezTo>
                  <a:cubicBezTo>
                    <a:pt x="174" y="321"/>
                    <a:pt x="174" y="321"/>
                    <a:pt x="174" y="321"/>
                  </a:cubicBezTo>
                  <a:cubicBezTo>
                    <a:pt x="177" y="307"/>
                    <a:pt x="172" y="292"/>
                    <a:pt x="161" y="281"/>
                  </a:cubicBezTo>
                  <a:cubicBezTo>
                    <a:pt x="92" y="214"/>
                    <a:pt x="92" y="214"/>
                    <a:pt x="92" y="214"/>
                  </a:cubicBezTo>
                  <a:cubicBezTo>
                    <a:pt x="188" y="200"/>
                    <a:pt x="188" y="200"/>
                    <a:pt x="188" y="200"/>
                  </a:cubicBezTo>
                  <a:cubicBezTo>
                    <a:pt x="202" y="198"/>
                    <a:pt x="215" y="188"/>
                    <a:pt x="221" y="175"/>
                  </a:cubicBezTo>
                  <a:cubicBezTo>
                    <a:pt x="264" y="88"/>
                    <a:pt x="264" y="88"/>
                    <a:pt x="264" y="88"/>
                  </a:cubicBezTo>
                  <a:cubicBezTo>
                    <a:pt x="307" y="175"/>
                    <a:pt x="307" y="175"/>
                    <a:pt x="307" y="175"/>
                  </a:cubicBezTo>
                  <a:cubicBezTo>
                    <a:pt x="314" y="189"/>
                    <a:pt x="326" y="198"/>
                    <a:pt x="341" y="200"/>
                  </a:cubicBezTo>
                  <a:cubicBezTo>
                    <a:pt x="437" y="214"/>
                    <a:pt x="437" y="214"/>
                    <a:pt x="437" y="214"/>
                  </a:cubicBezTo>
                  <a:cubicBezTo>
                    <a:pt x="368" y="281"/>
                    <a:pt x="368" y="281"/>
                    <a:pt x="368" y="281"/>
                  </a:cubicBezTo>
                  <a:cubicBezTo>
                    <a:pt x="357" y="292"/>
                    <a:pt x="352" y="307"/>
                    <a:pt x="355" y="321"/>
                  </a:cubicBezTo>
                  <a:cubicBezTo>
                    <a:pt x="371" y="417"/>
                    <a:pt x="371" y="417"/>
                    <a:pt x="371" y="417"/>
                  </a:cubicBezTo>
                  <a:cubicBezTo>
                    <a:pt x="285" y="372"/>
                    <a:pt x="285" y="372"/>
                    <a:pt x="285" y="372"/>
                  </a:cubicBezTo>
                  <a:cubicBezTo>
                    <a:pt x="279" y="368"/>
                    <a:pt x="271" y="366"/>
                    <a:pt x="264" y="36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grpSp>
        <p:nvGrpSpPr>
          <p:cNvPr id="7" name="Group 6">
            <a:extLst>
              <a:ext uri="{FF2B5EF4-FFF2-40B4-BE49-F238E27FC236}">
                <a16:creationId xmlns:a16="http://schemas.microsoft.com/office/drawing/2014/main" id="{A4900F1A-149B-6C16-5F5B-7EBDBC36FF30}"/>
              </a:ext>
            </a:extLst>
          </p:cNvPr>
          <p:cNvGrpSpPr/>
          <p:nvPr/>
        </p:nvGrpSpPr>
        <p:grpSpPr>
          <a:xfrm>
            <a:off x="5300130" y="1544994"/>
            <a:ext cx="289742" cy="322341"/>
            <a:chOff x="5288509" y="2064704"/>
            <a:chExt cx="289742" cy="322341"/>
          </a:xfrm>
        </p:grpSpPr>
        <p:sp>
          <p:nvSpPr>
            <p:cNvPr id="45" name="Freeform 11">
              <a:extLst>
                <a:ext uri="{FF2B5EF4-FFF2-40B4-BE49-F238E27FC236}">
                  <a16:creationId xmlns:a16="http://schemas.microsoft.com/office/drawing/2014/main" id="{40B69194-6563-46F4-8E25-B102A7B2C748}"/>
                </a:ext>
              </a:extLst>
            </p:cNvPr>
            <p:cNvSpPr>
              <a:spLocks noEditPoints="1"/>
            </p:cNvSpPr>
            <p:nvPr/>
          </p:nvSpPr>
          <p:spPr bwMode="auto">
            <a:xfrm>
              <a:off x="5288509" y="2064704"/>
              <a:ext cx="289742" cy="322341"/>
            </a:xfrm>
            <a:custGeom>
              <a:avLst/>
              <a:gdLst>
                <a:gd name="T0" fmla="*/ 1648 w 1676"/>
                <a:gd name="T1" fmla="*/ 324 h 1866"/>
                <a:gd name="T2" fmla="*/ 856 w 1676"/>
                <a:gd name="T3" fmla="*/ 6 h 1866"/>
                <a:gd name="T4" fmla="*/ 820 w 1676"/>
                <a:gd name="T5" fmla="*/ 6 h 1866"/>
                <a:gd name="T6" fmla="*/ 28 w 1676"/>
                <a:gd name="T7" fmla="*/ 324 h 1866"/>
                <a:gd name="T8" fmla="*/ 0 w 1676"/>
                <a:gd name="T9" fmla="*/ 360 h 1866"/>
                <a:gd name="T10" fmla="*/ 0 w 1676"/>
                <a:gd name="T11" fmla="*/ 762 h 1866"/>
                <a:gd name="T12" fmla="*/ 371 w 1676"/>
                <a:gd name="T13" fmla="*/ 1605 h 1866"/>
                <a:gd name="T14" fmla="*/ 838 w 1676"/>
                <a:gd name="T15" fmla="*/ 1866 h 1866"/>
                <a:gd name="T16" fmla="*/ 1305 w 1676"/>
                <a:gd name="T17" fmla="*/ 1605 h 1866"/>
                <a:gd name="T18" fmla="*/ 1676 w 1676"/>
                <a:gd name="T19" fmla="*/ 762 h 1866"/>
                <a:gd name="T20" fmla="*/ 1676 w 1676"/>
                <a:gd name="T21" fmla="*/ 360 h 1866"/>
                <a:gd name="T22" fmla="*/ 1648 w 1676"/>
                <a:gd name="T23" fmla="*/ 324 h 1866"/>
                <a:gd name="T24" fmla="*/ 1256 w 1676"/>
                <a:gd name="T25" fmla="*/ 1552 h 1866"/>
                <a:gd name="T26" fmla="*/ 994 w 1676"/>
                <a:gd name="T27" fmla="*/ 1737 h 1866"/>
                <a:gd name="T28" fmla="*/ 838 w 1676"/>
                <a:gd name="T29" fmla="*/ 1793 h 1866"/>
                <a:gd name="T30" fmla="*/ 682 w 1676"/>
                <a:gd name="T31" fmla="*/ 1737 h 1866"/>
                <a:gd name="T32" fmla="*/ 420 w 1676"/>
                <a:gd name="T33" fmla="*/ 1552 h 1866"/>
                <a:gd name="T34" fmla="*/ 73 w 1676"/>
                <a:gd name="T35" fmla="*/ 762 h 1866"/>
                <a:gd name="T36" fmla="*/ 73 w 1676"/>
                <a:gd name="T37" fmla="*/ 388 h 1866"/>
                <a:gd name="T38" fmla="*/ 838 w 1676"/>
                <a:gd name="T39" fmla="*/ 80 h 1866"/>
                <a:gd name="T40" fmla="*/ 1603 w 1676"/>
                <a:gd name="T41" fmla="*/ 388 h 1866"/>
                <a:gd name="T42" fmla="*/ 1603 w 1676"/>
                <a:gd name="T43" fmla="*/ 762 h 1866"/>
                <a:gd name="T44" fmla="*/ 1603 w 1676"/>
                <a:gd name="T45" fmla="*/ 762 h 1866"/>
                <a:gd name="T46" fmla="*/ 1256 w 1676"/>
                <a:gd name="T47" fmla="*/ 155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6" h="1866">
                  <a:moveTo>
                    <a:pt x="1648" y="324"/>
                  </a:moveTo>
                  <a:cubicBezTo>
                    <a:pt x="1376" y="254"/>
                    <a:pt x="1102" y="144"/>
                    <a:pt x="856" y="6"/>
                  </a:cubicBezTo>
                  <a:cubicBezTo>
                    <a:pt x="845" y="0"/>
                    <a:pt x="831" y="0"/>
                    <a:pt x="820" y="6"/>
                  </a:cubicBezTo>
                  <a:cubicBezTo>
                    <a:pt x="567" y="148"/>
                    <a:pt x="308" y="252"/>
                    <a:pt x="28" y="324"/>
                  </a:cubicBezTo>
                  <a:cubicBezTo>
                    <a:pt x="12" y="329"/>
                    <a:pt x="0" y="343"/>
                    <a:pt x="0" y="360"/>
                  </a:cubicBezTo>
                  <a:cubicBezTo>
                    <a:pt x="0" y="762"/>
                    <a:pt x="0" y="762"/>
                    <a:pt x="0" y="762"/>
                  </a:cubicBezTo>
                  <a:cubicBezTo>
                    <a:pt x="0" y="1175"/>
                    <a:pt x="202" y="1449"/>
                    <a:pt x="371" y="1605"/>
                  </a:cubicBezTo>
                  <a:cubicBezTo>
                    <a:pt x="552" y="1773"/>
                    <a:pt x="762" y="1866"/>
                    <a:pt x="838" y="1866"/>
                  </a:cubicBezTo>
                  <a:cubicBezTo>
                    <a:pt x="914" y="1866"/>
                    <a:pt x="1124" y="1773"/>
                    <a:pt x="1305" y="1605"/>
                  </a:cubicBezTo>
                  <a:cubicBezTo>
                    <a:pt x="1474" y="1449"/>
                    <a:pt x="1676" y="1175"/>
                    <a:pt x="1676" y="762"/>
                  </a:cubicBezTo>
                  <a:cubicBezTo>
                    <a:pt x="1676" y="360"/>
                    <a:pt x="1676" y="360"/>
                    <a:pt x="1676" y="360"/>
                  </a:cubicBezTo>
                  <a:cubicBezTo>
                    <a:pt x="1676" y="343"/>
                    <a:pt x="1664" y="329"/>
                    <a:pt x="1648" y="324"/>
                  </a:cubicBezTo>
                  <a:close/>
                  <a:moveTo>
                    <a:pt x="1256" y="1552"/>
                  </a:moveTo>
                  <a:cubicBezTo>
                    <a:pt x="1155" y="1645"/>
                    <a:pt x="1058" y="1704"/>
                    <a:pt x="994" y="1737"/>
                  </a:cubicBezTo>
                  <a:cubicBezTo>
                    <a:pt x="913" y="1778"/>
                    <a:pt x="856" y="1793"/>
                    <a:pt x="838" y="1793"/>
                  </a:cubicBezTo>
                  <a:cubicBezTo>
                    <a:pt x="820" y="1793"/>
                    <a:pt x="764" y="1778"/>
                    <a:pt x="682" y="1737"/>
                  </a:cubicBezTo>
                  <a:cubicBezTo>
                    <a:pt x="618" y="1704"/>
                    <a:pt x="521" y="1645"/>
                    <a:pt x="420" y="1552"/>
                  </a:cubicBezTo>
                  <a:cubicBezTo>
                    <a:pt x="262" y="1405"/>
                    <a:pt x="73" y="1149"/>
                    <a:pt x="73" y="762"/>
                  </a:cubicBezTo>
                  <a:cubicBezTo>
                    <a:pt x="73" y="388"/>
                    <a:pt x="73" y="388"/>
                    <a:pt x="73" y="388"/>
                  </a:cubicBezTo>
                  <a:cubicBezTo>
                    <a:pt x="343" y="316"/>
                    <a:pt x="593" y="215"/>
                    <a:pt x="838" y="80"/>
                  </a:cubicBezTo>
                  <a:cubicBezTo>
                    <a:pt x="1077" y="211"/>
                    <a:pt x="1340" y="317"/>
                    <a:pt x="1603" y="388"/>
                  </a:cubicBezTo>
                  <a:cubicBezTo>
                    <a:pt x="1603" y="762"/>
                    <a:pt x="1603" y="762"/>
                    <a:pt x="1603" y="762"/>
                  </a:cubicBezTo>
                  <a:cubicBezTo>
                    <a:pt x="1603" y="762"/>
                    <a:pt x="1603" y="762"/>
                    <a:pt x="1603" y="762"/>
                  </a:cubicBezTo>
                  <a:cubicBezTo>
                    <a:pt x="1603" y="1149"/>
                    <a:pt x="1414" y="1405"/>
                    <a:pt x="1256" y="155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nvGrpSpPr>
            <p:cNvPr id="50" name="Group 49">
              <a:extLst>
                <a:ext uri="{FF2B5EF4-FFF2-40B4-BE49-F238E27FC236}">
                  <a16:creationId xmlns:a16="http://schemas.microsoft.com/office/drawing/2014/main" id="{83CCE932-7232-4E25-A94F-3E1CAE161C15}"/>
                </a:ext>
              </a:extLst>
            </p:cNvPr>
            <p:cNvGrpSpPr/>
            <p:nvPr/>
          </p:nvGrpSpPr>
          <p:grpSpPr>
            <a:xfrm>
              <a:off x="5310613" y="2089671"/>
              <a:ext cx="245533" cy="275270"/>
              <a:chOff x="-1028700" y="4932363"/>
              <a:chExt cx="2451100" cy="2747963"/>
            </a:xfrm>
            <a:solidFill>
              <a:schemeClr val="bg1"/>
            </a:solidFill>
          </p:grpSpPr>
          <p:sp>
            <p:nvSpPr>
              <p:cNvPr id="46" name="Freeform 12">
                <a:extLst>
                  <a:ext uri="{FF2B5EF4-FFF2-40B4-BE49-F238E27FC236}">
                    <a16:creationId xmlns:a16="http://schemas.microsoft.com/office/drawing/2014/main" id="{D0A9802C-A033-44C4-8CEF-0403C7D69CFB}"/>
                  </a:ext>
                </a:extLst>
              </p:cNvPr>
              <p:cNvSpPr>
                <a:spLocks noEditPoints="1"/>
              </p:cNvSpPr>
              <p:nvPr/>
            </p:nvSpPr>
            <p:spPr bwMode="auto">
              <a:xfrm>
                <a:off x="-1028700" y="4932363"/>
                <a:ext cx="2451100" cy="2747963"/>
              </a:xfrm>
              <a:custGeom>
                <a:avLst/>
                <a:gdLst>
                  <a:gd name="T0" fmla="*/ 1394 w 1420"/>
                  <a:gd name="T1" fmla="*/ 277 h 1593"/>
                  <a:gd name="T2" fmla="*/ 727 w 1420"/>
                  <a:gd name="T3" fmla="*/ 6 h 1593"/>
                  <a:gd name="T4" fmla="*/ 693 w 1420"/>
                  <a:gd name="T5" fmla="*/ 6 h 1593"/>
                  <a:gd name="T6" fmla="*/ 26 w 1420"/>
                  <a:gd name="T7" fmla="*/ 277 h 1593"/>
                  <a:gd name="T8" fmla="*/ 0 w 1420"/>
                  <a:gd name="T9" fmla="*/ 312 h 1593"/>
                  <a:gd name="T10" fmla="*/ 0 w 1420"/>
                  <a:gd name="T11" fmla="*/ 617 h 1593"/>
                  <a:gd name="T12" fmla="*/ 80 w 1420"/>
                  <a:gd name="T13" fmla="*/ 1018 h 1593"/>
                  <a:gd name="T14" fmla="*/ 315 w 1420"/>
                  <a:gd name="T15" fmla="*/ 1353 h 1593"/>
                  <a:gd name="T16" fmla="*/ 560 w 1420"/>
                  <a:gd name="T17" fmla="*/ 1533 h 1593"/>
                  <a:gd name="T18" fmla="*/ 703 w 1420"/>
                  <a:gd name="T19" fmla="*/ 1593 h 1593"/>
                  <a:gd name="T20" fmla="*/ 710 w 1420"/>
                  <a:gd name="T21" fmla="*/ 1593 h 1593"/>
                  <a:gd name="T22" fmla="*/ 717 w 1420"/>
                  <a:gd name="T23" fmla="*/ 1593 h 1593"/>
                  <a:gd name="T24" fmla="*/ 860 w 1420"/>
                  <a:gd name="T25" fmla="*/ 1533 h 1593"/>
                  <a:gd name="T26" fmla="*/ 1105 w 1420"/>
                  <a:gd name="T27" fmla="*/ 1353 h 1593"/>
                  <a:gd name="T28" fmla="*/ 1340 w 1420"/>
                  <a:gd name="T29" fmla="*/ 1018 h 1593"/>
                  <a:gd name="T30" fmla="*/ 1420 w 1420"/>
                  <a:gd name="T31" fmla="*/ 617 h 1593"/>
                  <a:gd name="T32" fmla="*/ 1420 w 1420"/>
                  <a:gd name="T33" fmla="*/ 312 h 1593"/>
                  <a:gd name="T34" fmla="*/ 1394 w 1420"/>
                  <a:gd name="T35" fmla="*/ 277 h 1593"/>
                  <a:gd name="T36" fmla="*/ 1347 w 1420"/>
                  <a:gd name="T37" fmla="*/ 617 h 1593"/>
                  <a:gd name="T38" fmla="*/ 1055 w 1420"/>
                  <a:gd name="T39" fmla="*/ 1300 h 1593"/>
                  <a:gd name="T40" fmla="*/ 825 w 1420"/>
                  <a:gd name="T41" fmla="*/ 1469 h 1593"/>
                  <a:gd name="T42" fmla="*/ 710 w 1420"/>
                  <a:gd name="T43" fmla="*/ 1520 h 1593"/>
                  <a:gd name="T44" fmla="*/ 595 w 1420"/>
                  <a:gd name="T45" fmla="*/ 1469 h 1593"/>
                  <a:gd name="T46" fmla="*/ 365 w 1420"/>
                  <a:gd name="T47" fmla="*/ 1300 h 1593"/>
                  <a:gd name="T48" fmla="*/ 73 w 1420"/>
                  <a:gd name="T49" fmla="*/ 617 h 1593"/>
                  <a:gd name="T50" fmla="*/ 73 w 1420"/>
                  <a:gd name="T51" fmla="*/ 339 h 1593"/>
                  <a:gd name="T52" fmla="*/ 710 w 1420"/>
                  <a:gd name="T53" fmla="*/ 79 h 1593"/>
                  <a:gd name="T54" fmla="*/ 1347 w 1420"/>
                  <a:gd name="T55" fmla="*/ 339 h 1593"/>
                  <a:gd name="T56" fmla="*/ 1347 w 1420"/>
                  <a:gd name="T57" fmla="*/ 617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0" h="1593">
                    <a:moveTo>
                      <a:pt x="1394" y="277"/>
                    </a:moveTo>
                    <a:cubicBezTo>
                      <a:pt x="1163" y="210"/>
                      <a:pt x="939" y="119"/>
                      <a:pt x="727" y="6"/>
                    </a:cubicBezTo>
                    <a:cubicBezTo>
                      <a:pt x="716" y="0"/>
                      <a:pt x="704" y="0"/>
                      <a:pt x="693" y="6"/>
                    </a:cubicBezTo>
                    <a:cubicBezTo>
                      <a:pt x="481" y="119"/>
                      <a:pt x="256" y="210"/>
                      <a:pt x="26" y="277"/>
                    </a:cubicBezTo>
                    <a:cubicBezTo>
                      <a:pt x="11" y="281"/>
                      <a:pt x="0" y="296"/>
                      <a:pt x="0" y="312"/>
                    </a:cubicBezTo>
                    <a:cubicBezTo>
                      <a:pt x="0" y="617"/>
                      <a:pt x="0" y="617"/>
                      <a:pt x="0" y="617"/>
                    </a:cubicBezTo>
                    <a:cubicBezTo>
                      <a:pt x="0" y="759"/>
                      <a:pt x="27" y="894"/>
                      <a:pt x="80" y="1018"/>
                    </a:cubicBezTo>
                    <a:cubicBezTo>
                      <a:pt x="133" y="1142"/>
                      <a:pt x="212" y="1254"/>
                      <a:pt x="315" y="1353"/>
                    </a:cubicBezTo>
                    <a:cubicBezTo>
                      <a:pt x="388" y="1424"/>
                      <a:pt x="473" y="1486"/>
                      <a:pt x="560" y="1533"/>
                    </a:cubicBezTo>
                    <a:cubicBezTo>
                      <a:pt x="575" y="1541"/>
                      <a:pt x="656" y="1584"/>
                      <a:pt x="703" y="1593"/>
                    </a:cubicBezTo>
                    <a:cubicBezTo>
                      <a:pt x="706" y="1593"/>
                      <a:pt x="708" y="1593"/>
                      <a:pt x="710" y="1593"/>
                    </a:cubicBezTo>
                    <a:cubicBezTo>
                      <a:pt x="712" y="1593"/>
                      <a:pt x="714" y="1593"/>
                      <a:pt x="717" y="1593"/>
                    </a:cubicBezTo>
                    <a:cubicBezTo>
                      <a:pt x="764" y="1584"/>
                      <a:pt x="845" y="1541"/>
                      <a:pt x="860" y="1533"/>
                    </a:cubicBezTo>
                    <a:cubicBezTo>
                      <a:pt x="947" y="1486"/>
                      <a:pt x="1032" y="1424"/>
                      <a:pt x="1105" y="1353"/>
                    </a:cubicBezTo>
                    <a:cubicBezTo>
                      <a:pt x="1208" y="1254"/>
                      <a:pt x="1287" y="1142"/>
                      <a:pt x="1340" y="1018"/>
                    </a:cubicBezTo>
                    <a:cubicBezTo>
                      <a:pt x="1393" y="894"/>
                      <a:pt x="1420" y="759"/>
                      <a:pt x="1420" y="617"/>
                    </a:cubicBezTo>
                    <a:cubicBezTo>
                      <a:pt x="1420" y="312"/>
                      <a:pt x="1420" y="312"/>
                      <a:pt x="1420" y="312"/>
                    </a:cubicBezTo>
                    <a:cubicBezTo>
                      <a:pt x="1420" y="296"/>
                      <a:pt x="1409" y="281"/>
                      <a:pt x="1394" y="277"/>
                    </a:cubicBezTo>
                    <a:close/>
                    <a:moveTo>
                      <a:pt x="1347" y="617"/>
                    </a:moveTo>
                    <a:cubicBezTo>
                      <a:pt x="1347" y="884"/>
                      <a:pt x="1249" y="1114"/>
                      <a:pt x="1055" y="1300"/>
                    </a:cubicBezTo>
                    <a:cubicBezTo>
                      <a:pt x="986" y="1367"/>
                      <a:pt x="907" y="1425"/>
                      <a:pt x="825" y="1469"/>
                    </a:cubicBezTo>
                    <a:cubicBezTo>
                      <a:pt x="788" y="1489"/>
                      <a:pt x="738" y="1512"/>
                      <a:pt x="710" y="1520"/>
                    </a:cubicBezTo>
                    <a:cubicBezTo>
                      <a:pt x="682" y="1512"/>
                      <a:pt x="632" y="1489"/>
                      <a:pt x="595" y="1469"/>
                    </a:cubicBezTo>
                    <a:cubicBezTo>
                      <a:pt x="513" y="1425"/>
                      <a:pt x="434" y="1367"/>
                      <a:pt x="365" y="1300"/>
                    </a:cubicBezTo>
                    <a:cubicBezTo>
                      <a:pt x="171" y="1114"/>
                      <a:pt x="73" y="884"/>
                      <a:pt x="73" y="617"/>
                    </a:cubicBezTo>
                    <a:cubicBezTo>
                      <a:pt x="73" y="339"/>
                      <a:pt x="73" y="339"/>
                      <a:pt x="73" y="339"/>
                    </a:cubicBezTo>
                    <a:cubicBezTo>
                      <a:pt x="292" y="274"/>
                      <a:pt x="507" y="186"/>
                      <a:pt x="710" y="79"/>
                    </a:cubicBezTo>
                    <a:cubicBezTo>
                      <a:pt x="913" y="186"/>
                      <a:pt x="1127" y="273"/>
                      <a:pt x="1347" y="339"/>
                    </a:cubicBezTo>
                    <a:lnTo>
                      <a:pt x="1347" y="61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7" name="Freeform 13">
                <a:extLst>
                  <a:ext uri="{FF2B5EF4-FFF2-40B4-BE49-F238E27FC236}">
                    <a16:creationId xmlns:a16="http://schemas.microsoft.com/office/drawing/2014/main" id="{CF368839-9710-4521-86D5-55B0A8FEE10D}"/>
                  </a:ext>
                </a:extLst>
              </p:cNvPr>
              <p:cNvSpPr>
                <a:spLocks/>
              </p:cNvSpPr>
              <p:nvPr/>
            </p:nvSpPr>
            <p:spPr bwMode="auto">
              <a:xfrm>
                <a:off x="-441325" y="6907213"/>
                <a:ext cx="139700" cy="133350"/>
              </a:xfrm>
              <a:custGeom>
                <a:avLst/>
                <a:gdLst>
                  <a:gd name="T0" fmla="*/ 68 w 81"/>
                  <a:gd name="T1" fmla="*/ 17 h 77"/>
                  <a:gd name="T2" fmla="*/ 67 w 81"/>
                  <a:gd name="T3" fmla="*/ 16 h 77"/>
                  <a:gd name="T4" fmla="*/ 15 w 81"/>
                  <a:gd name="T5" fmla="*/ 14 h 77"/>
                  <a:gd name="T6" fmla="*/ 13 w 81"/>
                  <a:gd name="T7" fmla="*/ 65 h 77"/>
                  <a:gd name="T8" fmla="*/ 14 w 81"/>
                  <a:gd name="T9" fmla="*/ 66 h 77"/>
                  <a:gd name="T10" fmla="*/ 41 w 81"/>
                  <a:gd name="T11" fmla="*/ 77 h 77"/>
                  <a:gd name="T12" fmla="*/ 65 w 81"/>
                  <a:gd name="T13" fmla="*/ 68 h 77"/>
                  <a:gd name="T14" fmla="*/ 68 w 81"/>
                  <a:gd name="T15" fmla="*/ 1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7">
                    <a:moveTo>
                      <a:pt x="68" y="17"/>
                    </a:moveTo>
                    <a:cubicBezTo>
                      <a:pt x="67" y="16"/>
                      <a:pt x="67" y="16"/>
                      <a:pt x="67" y="16"/>
                    </a:cubicBezTo>
                    <a:cubicBezTo>
                      <a:pt x="53" y="1"/>
                      <a:pt x="30" y="0"/>
                      <a:pt x="15" y="14"/>
                    </a:cubicBezTo>
                    <a:cubicBezTo>
                      <a:pt x="1" y="27"/>
                      <a:pt x="0" y="50"/>
                      <a:pt x="13" y="65"/>
                    </a:cubicBezTo>
                    <a:cubicBezTo>
                      <a:pt x="13" y="65"/>
                      <a:pt x="14" y="65"/>
                      <a:pt x="14" y="66"/>
                    </a:cubicBezTo>
                    <a:cubicBezTo>
                      <a:pt x="21" y="73"/>
                      <a:pt x="31" y="77"/>
                      <a:pt x="41" y="77"/>
                    </a:cubicBezTo>
                    <a:cubicBezTo>
                      <a:pt x="49" y="77"/>
                      <a:pt x="58" y="74"/>
                      <a:pt x="65" y="68"/>
                    </a:cubicBezTo>
                    <a:cubicBezTo>
                      <a:pt x="80" y="55"/>
                      <a:pt x="81" y="32"/>
                      <a:pt x="68"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8" name="Freeform 14">
                <a:extLst>
                  <a:ext uri="{FF2B5EF4-FFF2-40B4-BE49-F238E27FC236}">
                    <a16:creationId xmlns:a16="http://schemas.microsoft.com/office/drawing/2014/main" id="{92CE5719-CC3E-40B3-8380-EC7EB1B0118A}"/>
                  </a:ext>
                </a:extLst>
              </p:cNvPr>
              <p:cNvSpPr>
                <a:spLocks/>
              </p:cNvSpPr>
              <p:nvPr/>
            </p:nvSpPr>
            <p:spPr bwMode="auto">
              <a:xfrm>
                <a:off x="-314325" y="7035801"/>
                <a:ext cx="366713" cy="301625"/>
              </a:xfrm>
              <a:custGeom>
                <a:avLst/>
                <a:gdLst>
                  <a:gd name="T0" fmla="*/ 190 w 212"/>
                  <a:gd name="T1" fmla="*/ 108 h 175"/>
                  <a:gd name="T2" fmla="*/ 65 w 212"/>
                  <a:gd name="T3" fmla="*/ 13 h 175"/>
                  <a:gd name="T4" fmla="*/ 13 w 212"/>
                  <a:gd name="T5" fmla="*/ 16 h 175"/>
                  <a:gd name="T6" fmla="*/ 16 w 212"/>
                  <a:gd name="T7" fmla="*/ 67 h 175"/>
                  <a:gd name="T8" fmla="*/ 151 w 212"/>
                  <a:gd name="T9" fmla="*/ 169 h 175"/>
                  <a:gd name="T10" fmla="*/ 171 w 212"/>
                  <a:gd name="T11" fmla="*/ 175 h 175"/>
                  <a:gd name="T12" fmla="*/ 202 w 212"/>
                  <a:gd name="T13" fmla="*/ 158 h 175"/>
                  <a:gd name="T14" fmla="*/ 190 w 212"/>
                  <a:gd name="T15" fmla="*/ 10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175">
                    <a:moveTo>
                      <a:pt x="190" y="108"/>
                    </a:moveTo>
                    <a:cubicBezTo>
                      <a:pt x="146" y="80"/>
                      <a:pt x="104" y="48"/>
                      <a:pt x="65" y="13"/>
                    </a:cubicBezTo>
                    <a:cubicBezTo>
                      <a:pt x="50" y="0"/>
                      <a:pt x="27" y="1"/>
                      <a:pt x="13" y="16"/>
                    </a:cubicBezTo>
                    <a:cubicBezTo>
                      <a:pt x="0" y="31"/>
                      <a:pt x="1" y="54"/>
                      <a:pt x="16" y="67"/>
                    </a:cubicBezTo>
                    <a:cubicBezTo>
                      <a:pt x="59" y="105"/>
                      <a:pt x="104" y="140"/>
                      <a:pt x="151" y="169"/>
                    </a:cubicBezTo>
                    <a:cubicBezTo>
                      <a:pt x="157" y="173"/>
                      <a:pt x="164" y="175"/>
                      <a:pt x="171" y="175"/>
                    </a:cubicBezTo>
                    <a:cubicBezTo>
                      <a:pt x="183" y="175"/>
                      <a:pt x="195" y="169"/>
                      <a:pt x="202" y="158"/>
                    </a:cubicBezTo>
                    <a:cubicBezTo>
                      <a:pt x="212" y="141"/>
                      <a:pt x="207" y="119"/>
                      <a:pt x="190" y="10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49" name="Freeform 15">
                <a:extLst>
                  <a:ext uri="{FF2B5EF4-FFF2-40B4-BE49-F238E27FC236}">
                    <a16:creationId xmlns:a16="http://schemas.microsoft.com/office/drawing/2014/main" id="{4F86C75E-30DE-4609-BA4C-EA1B6E4D561F}"/>
                  </a:ext>
                </a:extLst>
              </p:cNvPr>
              <p:cNvSpPr>
                <a:spLocks noEditPoints="1"/>
              </p:cNvSpPr>
              <p:nvPr/>
            </p:nvSpPr>
            <p:spPr bwMode="auto">
              <a:xfrm>
                <a:off x="-430212" y="5729288"/>
                <a:ext cx="1235075" cy="931863"/>
              </a:xfrm>
              <a:custGeom>
                <a:avLst/>
                <a:gdLst>
                  <a:gd name="T0" fmla="*/ 682 w 715"/>
                  <a:gd name="T1" fmla="*/ 33 h 540"/>
                  <a:gd name="T2" fmla="*/ 601 w 715"/>
                  <a:gd name="T3" fmla="*/ 0 h 540"/>
                  <a:gd name="T4" fmla="*/ 521 w 715"/>
                  <a:gd name="T5" fmla="*/ 33 h 540"/>
                  <a:gd name="T6" fmla="*/ 289 w 715"/>
                  <a:gd name="T7" fmla="*/ 265 h 540"/>
                  <a:gd name="T8" fmla="*/ 205 w 715"/>
                  <a:gd name="T9" fmla="*/ 181 h 540"/>
                  <a:gd name="T10" fmla="*/ 125 w 715"/>
                  <a:gd name="T11" fmla="*/ 148 h 540"/>
                  <a:gd name="T12" fmla="*/ 44 w 715"/>
                  <a:gd name="T13" fmla="*/ 181 h 540"/>
                  <a:gd name="T14" fmla="*/ 44 w 715"/>
                  <a:gd name="T15" fmla="*/ 342 h 540"/>
                  <a:gd name="T16" fmla="*/ 209 w 715"/>
                  <a:gd name="T17" fmla="*/ 507 h 540"/>
                  <a:gd name="T18" fmla="*/ 289 w 715"/>
                  <a:gd name="T19" fmla="*/ 540 h 540"/>
                  <a:gd name="T20" fmla="*/ 370 w 715"/>
                  <a:gd name="T21" fmla="*/ 507 h 540"/>
                  <a:gd name="T22" fmla="*/ 682 w 715"/>
                  <a:gd name="T23" fmla="*/ 195 h 540"/>
                  <a:gd name="T24" fmla="*/ 715 w 715"/>
                  <a:gd name="T25" fmla="*/ 114 h 540"/>
                  <a:gd name="T26" fmla="*/ 682 w 715"/>
                  <a:gd name="T27" fmla="*/ 33 h 540"/>
                  <a:gd name="T28" fmla="*/ 630 w 715"/>
                  <a:gd name="T29" fmla="*/ 143 h 540"/>
                  <a:gd name="T30" fmla="*/ 318 w 715"/>
                  <a:gd name="T31" fmla="*/ 455 h 540"/>
                  <a:gd name="T32" fmla="*/ 289 w 715"/>
                  <a:gd name="T33" fmla="*/ 467 h 540"/>
                  <a:gd name="T34" fmla="*/ 260 w 715"/>
                  <a:gd name="T35" fmla="*/ 455 h 540"/>
                  <a:gd name="T36" fmla="*/ 96 w 715"/>
                  <a:gd name="T37" fmla="*/ 291 h 540"/>
                  <a:gd name="T38" fmla="*/ 84 w 715"/>
                  <a:gd name="T39" fmla="*/ 261 h 540"/>
                  <a:gd name="T40" fmla="*/ 96 w 715"/>
                  <a:gd name="T41" fmla="*/ 232 h 540"/>
                  <a:gd name="T42" fmla="*/ 125 w 715"/>
                  <a:gd name="T43" fmla="*/ 220 h 540"/>
                  <a:gd name="T44" fmla="*/ 154 w 715"/>
                  <a:gd name="T45" fmla="*/ 232 h 540"/>
                  <a:gd name="T46" fmla="*/ 264 w 715"/>
                  <a:gd name="T47" fmla="*/ 342 h 540"/>
                  <a:gd name="T48" fmla="*/ 315 w 715"/>
                  <a:gd name="T49" fmla="*/ 342 h 540"/>
                  <a:gd name="T50" fmla="*/ 572 w 715"/>
                  <a:gd name="T51" fmla="*/ 85 h 540"/>
                  <a:gd name="T52" fmla="*/ 601 w 715"/>
                  <a:gd name="T53" fmla="*/ 73 h 540"/>
                  <a:gd name="T54" fmla="*/ 630 w 715"/>
                  <a:gd name="T55" fmla="*/ 85 h 540"/>
                  <a:gd name="T56" fmla="*/ 642 w 715"/>
                  <a:gd name="T57" fmla="*/ 114 h 540"/>
                  <a:gd name="T58" fmla="*/ 630 w 715"/>
                  <a:gd name="T59" fmla="*/ 14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5" h="540">
                    <a:moveTo>
                      <a:pt x="682" y="33"/>
                    </a:moveTo>
                    <a:cubicBezTo>
                      <a:pt x="660" y="12"/>
                      <a:pt x="632" y="0"/>
                      <a:pt x="601" y="0"/>
                    </a:cubicBezTo>
                    <a:cubicBezTo>
                      <a:pt x="571" y="0"/>
                      <a:pt x="542" y="12"/>
                      <a:pt x="521" y="33"/>
                    </a:cubicBezTo>
                    <a:cubicBezTo>
                      <a:pt x="289" y="265"/>
                      <a:pt x="289" y="265"/>
                      <a:pt x="289" y="265"/>
                    </a:cubicBezTo>
                    <a:cubicBezTo>
                      <a:pt x="205" y="181"/>
                      <a:pt x="205" y="181"/>
                      <a:pt x="205" y="181"/>
                    </a:cubicBezTo>
                    <a:cubicBezTo>
                      <a:pt x="184" y="159"/>
                      <a:pt x="155" y="148"/>
                      <a:pt x="125" y="148"/>
                    </a:cubicBezTo>
                    <a:cubicBezTo>
                      <a:pt x="94" y="148"/>
                      <a:pt x="66" y="159"/>
                      <a:pt x="44" y="181"/>
                    </a:cubicBezTo>
                    <a:cubicBezTo>
                      <a:pt x="0" y="225"/>
                      <a:pt x="0" y="298"/>
                      <a:pt x="44" y="342"/>
                    </a:cubicBezTo>
                    <a:cubicBezTo>
                      <a:pt x="209" y="507"/>
                      <a:pt x="209" y="507"/>
                      <a:pt x="209" y="507"/>
                    </a:cubicBezTo>
                    <a:cubicBezTo>
                      <a:pt x="230" y="528"/>
                      <a:pt x="259" y="540"/>
                      <a:pt x="289" y="540"/>
                    </a:cubicBezTo>
                    <a:cubicBezTo>
                      <a:pt x="320" y="540"/>
                      <a:pt x="348" y="528"/>
                      <a:pt x="370" y="507"/>
                    </a:cubicBezTo>
                    <a:cubicBezTo>
                      <a:pt x="682" y="195"/>
                      <a:pt x="682" y="195"/>
                      <a:pt x="682" y="195"/>
                    </a:cubicBezTo>
                    <a:cubicBezTo>
                      <a:pt x="703" y="173"/>
                      <a:pt x="715" y="145"/>
                      <a:pt x="715" y="114"/>
                    </a:cubicBezTo>
                    <a:cubicBezTo>
                      <a:pt x="715" y="84"/>
                      <a:pt x="703" y="55"/>
                      <a:pt x="682" y="33"/>
                    </a:cubicBezTo>
                    <a:close/>
                    <a:moveTo>
                      <a:pt x="630" y="143"/>
                    </a:moveTo>
                    <a:cubicBezTo>
                      <a:pt x="318" y="455"/>
                      <a:pt x="318" y="455"/>
                      <a:pt x="318" y="455"/>
                    </a:cubicBezTo>
                    <a:cubicBezTo>
                      <a:pt x="311" y="463"/>
                      <a:pt x="300" y="467"/>
                      <a:pt x="289" y="467"/>
                    </a:cubicBezTo>
                    <a:cubicBezTo>
                      <a:pt x="278" y="467"/>
                      <a:pt x="268" y="463"/>
                      <a:pt x="260" y="455"/>
                    </a:cubicBezTo>
                    <a:cubicBezTo>
                      <a:pt x="96" y="291"/>
                      <a:pt x="96" y="291"/>
                      <a:pt x="96" y="291"/>
                    </a:cubicBezTo>
                    <a:cubicBezTo>
                      <a:pt x="88" y="283"/>
                      <a:pt x="84" y="273"/>
                      <a:pt x="84" y="261"/>
                    </a:cubicBezTo>
                    <a:cubicBezTo>
                      <a:pt x="84" y="250"/>
                      <a:pt x="88" y="240"/>
                      <a:pt x="96" y="232"/>
                    </a:cubicBezTo>
                    <a:cubicBezTo>
                      <a:pt x="103" y="225"/>
                      <a:pt x="114" y="220"/>
                      <a:pt x="125" y="220"/>
                    </a:cubicBezTo>
                    <a:cubicBezTo>
                      <a:pt x="136" y="220"/>
                      <a:pt x="146" y="225"/>
                      <a:pt x="154" y="232"/>
                    </a:cubicBezTo>
                    <a:cubicBezTo>
                      <a:pt x="264" y="342"/>
                      <a:pt x="264" y="342"/>
                      <a:pt x="264" y="342"/>
                    </a:cubicBezTo>
                    <a:cubicBezTo>
                      <a:pt x="278" y="356"/>
                      <a:pt x="301" y="356"/>
                      <a:pt x="315" y="342"/>
                    </a:cubicBezTo>
                    <a:cubicBezTo>
                      <a:pt x="572" y="85"/>
                      <a:pt x="572" y="85"/>
                      <a:pt x="572" y="85"/>
                    </a:cubicBezTo>
                    <a:cubicBezTo>
                      <a:pt x="580" y="77"/>
                      <a:pt x="590" y="73"/>
                      <a:pt x="601" y="73"/>
                    </a:cubicBezTo>
                    <a:cubicBezTo>
                      <a:pt x="612" y="73"/>
                      <a:pt x="623" y="77"/>
                      <a:pt x="630" y="85"/>
                    </a:cubicBezTo>
                    <a:cubicBezTo>
                      <a:pt x="638" y="93"/>
                      <a:pt x="642" y="103"/>
                      <a:pt x="642" y="114"/>
                    </a:cubicBezTo>
                    <a:cubicBezTo>
                      <a:pt x="642" y="125"/>
                      <a:pt x="638" y="135"/>
                      <a:pt x="630" y="1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grpSp>
      <p:grpSp>
        <p:nvGrpSpPr>
          <p:cNvPr id="9" name="Group 8">
            <a:extLst>
              <a:ext uri="{FF2B5EF4-FFF2-40B4-BE49-F238E27FC236}">
                <a16:creationId xmlns:a16="http://schemas.microsoft.com/office/drawing/2014/main" id="{3FE1C7AF-796C-2EBF-A412-06F15C9E920A}"/>
              </a:ext>
            </a:extLst>
          </p:cNvPr>
          <p:cNvGrpSpPr/>
          <p:nvPr/>
        </p:nvGrpSpPr>
        <p:grpSpPr>
          <a:xfrm>
            <a:off x="5297108" y="2512043"/>
            <a:ext cx="292764" cy="298488"/>
            <a:chOff x="5297156" y="3029130"/>
            <a:chExt cx="292764" cy="298488"/>
          </a:xfrm>
        </p:grpSpPr>
        <p:sp>
          <p:nvSpPr>
            <p:cNvPr id="53" name="Freeform 19">
              <a:extLst>
                <a:ext uri="{FF2B5EF4-FFF2-40B4-BE49-F238E27FC236}">
                  <a16:creationId xmlns:a16="http://schemas.microsoft.com/office/drawing/2014/main" id="{AB869E91-949E-4783-8093-A0B7313B2DF1}"/>
                </a:ext>
              </a:extLst>
            </p:cNvPr>
            <p:cNvSpPr>
              <a:spLocks/>
            </p:cNvSpPr>
            <p:nvPr/>
          </p:nvSpPr>
          <p:spPr bwMode="auto">
            <a:xfrm>
              <a:off x="5297156" y="3034855"/>
              <a:ext cx="128810" cy="128809"/>
            </a:xfrm>
            <a:custGeom>
              <a:avLst/>
              <a:gdLst>
                <a:gd name="T0" fmla="*/ 6 w 699"/>
                <a:gd name="T1" fmla="*/ 146 h 699"/>
                <a:gd name="T2" fmla="*/ 110 w 699"/>
                <a:gd name="T3" fmla="*/ 328 h 699"/>
                <a:gd name="T4" fmla="*/ 126 w 699"/>
                <a:gd name="T5" fmla="*/ 340 h 699"/>
                <a:gd name="T6" fmla="*/ 224 w 699"/>
                <a:gd name="T7" fmla="*/ 365 h 699"/>
                <a:gd name="T8" fmla="*/ 557 w 699"/>
                <a:gd name="T9" fmla="*/ 699 h 699"/>
                <a:gd name="T10" fmla="*/ 594 w 699"/>
                <a:gd name="T11" fmla="*/ 662 h 699"/>
                <a:gd name="T12" fmla="*/ 255 w 699"/>
                <a:gd name="T13" fmla="*/ 323 h 699"/>
                <a:gd name="T14" fmla="*/ 243 w 699"/>
                <a:gd name="T15" fmla="*/ 316 h 699"/>
                <a:gd name="T16" fmla="*/ 150 w 699"/>
                <a:gd name="T17" fmla="*/ 292 h 699"/>
                <a:gd name="T18" fmla="*/ 61 w 699"/>
                <a:gd name="T19" fmla="*/ 137 h 699"/>
                <a:gd name="T20" fmla="*/ 137 w 699"/>
                <a:gd name="T21" fmla="*/ 61 h 699"/>
                <a:gd name="T22" fmla="*/ 293 w 699"/>
                <a:gd name="T23" fmla="*/ 150 h 699"/>
                <a:gd name="T24" fmla="*/ 316 w 699"/>
                <a:gd name="T25" fmla="*/ 243 h 699"/>
                <a:gd name="T26" fmla="*/ 323 w 699"/>
                <a:gd name="T27" fmla="*/ 255 h 699"/>
                <a:gd name="T28" fmla="*/ 662 w 699"/>
                <a:gd name="T29" fmla="*/ 594 h 699"/>
                <a:gd name="T30" fmla="*/ 699 w 699"/>
                <a:gd name="T31" fmla="*/ 557 h 699"/>
                <a:gd name="T32" fmla="*/ 365 w 699"/>
                <a:gd name="T33" fmla="*/ 224 h 699"/>
                <a:gd name="T34" fmla="*/ 341 w 699"/>
                <a:gd name="T35" fmla="*/ 126 h 699"/>
                <a:gd name="T36" fmla="*/ 328 w 699"/>
                <a:gd name="T37" fmla="*/ 110 h 699"/>
                <a:gd name="T38" fmla="*/ 146 w 699"/>
                <a:gd name="T39" fmla="*/ 6 h 699"/>
                <a:gd name="T40" fmla="*/ 114 w 699"/>
                <a:gd name="T41" fmla="*/ 10 h 699"/>
                <a:gd name="T42" fmla="*/ 10 w 699"/>
                <a:gd name="T43" fmla="*/ 114 h 699"/>
                <a:gd name="T44" fmla="*/ 6 w 699"/>
                <a:gd name="T45" fmla="*/ 14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9" h="699">
                  <a:moveTo>
                    <a:pt x="6" y="146"/>
                  </a:moveTo>
                  <a:cubicBezTo>
                    <a:pt x="110" y="328"/>
                    <a:pt x="110" y="328"/>
                    <a:pt x="110" y="328"/>
                  </a:cubicBezTo>
                  <a:cubicBezTo>
                    <a:pt x="113" y="334"/>
                    <a:pt x="119" y="339"/>
                    <a:pt x="126" y="340"/>
                  </a:cubicBezTo>
                  <a:cubicBezTo>
                    <a:pt x="224" y="365"/>
                    <a:pt x="224" y="365"/>
                    <a:pt x="224" y="365"/>
                  </a:cubicBezTo>
                  <a:cubicBezTo>
                    <a:pt x="557" y="699"/>
                    <a:pt x="557" y="699"/>
                    <a:pt x="557" y="699"/>
                  </a:cubicBezTo>
                  <a:cubicBezTo>
                    <a:pt x="594" y="662"/>
                    <a:pt x="594" y="662"/>
                    <a:pt x="594" y="662"/>
                  </a:cubicBezTo>
                  <a:cubicBezTo>
                    <a:pt x="255" y="323"/>
                    <a:pt x="255" y="323"/>
                    <a:pt x="255" y="323"/>
                  </a:cubicBezTo>
                  <a:cubicBezTo>
                    <a:pt x="252" y="319"/>
                    <a:pt x="248" y="317"/>
                    <a:pt x="243" y="316"/>
                  </a:cubicBezTo>
                  <a:cubicBezTo>
                    <a:pt x="150" y="292"/>
                    <a:pt x="150" y="292"/>
                    <a:pt x="150" y="292"/>
                  </a:cubicBezTo>
                  <a:cubicBezTo>
                    <a:pt x="61" y="137"/>
                    <a:pt x="61" y="137"/>
                    <a:pt x="61" y="137"/>
                  </a:cubicBezTo>
                  <a:cubicBezTo>
                    <a:pt x="137" y="61"/>
                    <a:pt x="137" y="61"/>
                    <a:pt x="137" y="61"/>
                  </a:cubicBezTo>
                  <a:cubicBezTo>
                    <a:pt x="293" y="150"/>
                    <a:pt x="293" y="150"/>
                    <a:pt x="293" y="150"/>
                  </a:cubicBezTo>
                  <a:cubicBezTo>
                    <a:pt x="316" y="243"/>
                    <a:pt x="316" y="243"/>
                    <a:pt x="316" y="243"/>
                  </a:cubicBezTo>
                  <a:cubicBezTo>
                    <a:pt x="317" y="248"/>
                    <a:pt x="320" y="252"/>
                    <a:pt x="323" y="255"/>
                  </a:cubicBezTo>
                  <a:cubicBezTo>
                    <a:pt x="662" y="594"/>
                    <a:pt x="662" y="594"/>
                    <a:pt x="662" y="594"/>
                  </a:cubicBezTo>
                  <a:cubicBezTo>
                    <a:pt x="699" y="557"/>
                    <a:pt x="699" y="557"/>
                    <a:pt x="699" y="557"/>
                  </a:cubicBezTo>
                  <a:cubicBezTo>
                    <a:pt x="365" y="224"/>
                    <a:pt x="365" y="224"/>
                    <a:pt x="365" y="224"/>
                  </a:cubicBezTo>
                  <a:cubicBezTo>
                    <a:pt x="341" y="126"/>
                    <a:pt x="341" y="126"/>
                    <a:pt x="341" y="126"/>
                  </a:cubicBezTo>
                  <a:cubicBezTo>
                    <a:pt x="339" y="119"/>
                    <a:pt x="334" y="113"/>
                    <a:pt x="328" y="110"/>
                  </a:cubicBezTo>
                  <a:cubicBezTo>
                    <a:pt x="146" y="6"/>
                    <a:pt x="146" y="6"/>
                    <a:pt x="146" y="6"/>
                  </a:cubicBezTo>
                  <a:cubicBezTo>
                    <a:pt x="136" y="0"/>
                    <a:pt x="123" y="2"/>
                    <a:pt x="114" y="10"/>
                  </a:cubicBezTo>
                  <a:cubicBezTo>
                    <a:pt x="10" y="114"/>
                    <a:pt x="10" y="114"/>
                    <a:pt x="10" y="114"/>
                  </a:cubicBezTo>
                  <a:cubicBezTo>
                    <a:pt x="2" y="122"/>
                    <a:pt x="0" y="135"/>
                    <a:pt x="6" y="14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4" name="Freeform 20">
              <a:extLst>
                <a:ext uri="{FF2B5EF4-FFF2-40B4-BE49-F238E27FC236}">
                  <a16:creationId xmlns:a16="http://schemas.microsoft.com/office/drawing/2014/main" id="{1348E0FC-F056-4D03-B4D8-2C341CB25DF7}"/>
                </a:ext>
              </a:extLst>
            </p:cNvPr>
            <p:cNvSpPr>
              <a:spLocks/>
            </p:cNvSpPr>
            <p:nvPr/>
          </p:nvSpPr>
          <p:spPr bwMode="auto">
            <a:xfrm>
              <a:off x="5385415" y="3123113"/>
              <a:ext cx="112589" cy="112589"/>
            </a:xfrm>
            <a:custGeom>
              <a:avLst/>
              <a:gdLst>
                <a:gd name="T0" fmla="*/ 708 w 708"/>
                <a:gd name="T1" fmla="*/ 43 h 708"/>
                <a:gd name="T2" fmla="*/ 43 w 708"/>
                <a:gd name="T3" fmla="*/ 708 h 708"/>
                <a:gd name="T4" fmla="*/ 0 w 708"/>
                <a:gd name="T5" fmla="*/ 665 h 708"/>
                <a:gd name="T6" fmla="*/ 665 w 708"/>
                <a:gd name="T7" fmla="*/ 0 h 708"/>
                <a:gd name="T8" fmla="*/ 708 w 708"/>
                <a:gd name="T9" fmla="*/ 43 h 708"/>
              </a:gdLst>
              <a:ahLst/>
              <a:cxnLst>
                <a:cxn ang="0">
                  <a:pos x="T0" y="T1"/>
                </a:cxn>
                <a:cxn ang="0">
                  <a:pos x="T2" y="T3"/>
                </a:cxn>
                <a:cxn ang="0">
                  <a:pos x="T4" y="T5"/>
                </a:cxn>
                <a:cxn ang="0">
                  <a:pos x="T6" y="T7"/>
                </a:cxn>
                <a:cxn ang="0">
                  <a:pos x="T8" y="T9"/>
                </a:cxn>
              </a:cxnLst>
              <a:rect l="0" t="0" r="r" b="b"/>
              <a:pathLst>
                <a:path w="708" h="708">
                  <a:moveTo>
                    <a:pt x="708" y="43"/>
                  </a:moveTo>
                  <a:lnTo>
                    <a:pt x="43" y="708"/>
                  </a:lnTo>
                  <a:lnTo>
                    <a:pt x="0" y="665"/>
                  </a:lnTo>
                  <a:lnTo>
                    <a:pt x="665" y="0"/>
                  </a:lnTo>
                  <a:lnTo>
                    <a:pt x="708" y="4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5" name="Freeform 21">
              <a:extLst>
                <a:ext uri="{FF2B5EF4-FFF2-40B4-BE49-F238E27FC236}">
                  <a16:creationId xmlns:a16="http://schemas.microsoft.com/office/drawing/2014/main" id="{CC6B2ECB-2CE3-49E9-81B5-6E468CDBEAE4}"/>
                </a:ext>
              </a:extLst>
            </p:cNvPr>
            <p:cNvSpPr>
              <a:spLocks noEditPoints="1"/>
            </p:cNvSpPr>
            <p:nvPr/>
          </p:nvSpPr>
          <p:spPr bwMode="auto">
            <a:xfrm>
              <a:off x="5321169" y="3237133"/>
              <a:ext cx="67903" cy="57726"/>
            </a:xfrm>
            <a:custGeom>
              <a:avLst/>
              <a:gdLst>
                <a:gd name="T0" fmla="*/ 285 w 368"/>
                <a:gd name="T1" fmla="*/ 12 h 313"/>
                <a:gd name="T2" fmla="*/ 262 w 368"/>
                <a:gd name="T3" fmla="*/ 0 h 313"/>
                <a:gd name="T4" fmla="*/ 106 w 368"/>
                <a:gd name="T5" fmla="*/ 0 h 313"/>
                <a:gd name="T6" fmla="*/ 84 w 368"/>
                <a:gd name="T7" fmla="*/ 12 h 313"/>
                <a:gd name="T8" fmla="*/ 5 w 368"/>
                <a:gd name="T9" fmla="*/ 143 h 313"/>
                <a:gd name="T10" fmla="*/ 5 w 368"/>
                <a:gd name="T11" fmla="*/ 170 h 313"/>
                <a:gd name="T12" fmla="*/ 84 w 368"/>
                <a:gd name="T13" fmla="*/ 300 h 313"/>
                <a:gd name="T14" fmla="*/ 106 w 368"/>
                <a:gd name="T15" fmla="*/ 313 h 313"/>
                <a:gd name="T16" fmla="*/ 262 w 368"/>
                <a:gd name="T17" fmla="*/ 313 h 313"/>
                <a:gd name="T18" fmla="*/ 285 w 368"/>
                <a:gd name="T19" fmla="*/ 300 h 313"/>
                <a:gd name="T20" fmla="*/ 363 w 368"/>
                <a:gd name="T21" fmla="*/ 170 h 313"/>
                <a:gd name="T22" fmla="*/ 363 w 368"/>
                <a:gd name="T23" fmla="*/ 143 h 313"/>
                <a:gd name="T24" fmla="*/ 285 w 368"/>
                <a:gd name="T25" fmla="*/ 12 h 313"/>
                <a:gd name="T26" fmla="*/ 248 w 368"/>
                <a:gd name="T27" fmla="*/ 260 h 313"/>
                <a:gd name="T28" fmla="*/ 121 w 368"/>
                <a:gd name="T29" fmla="*/ 260 h 313"/>
                <a:gd name="T30" fmla="*/ 58 w 368"/>
                <a:gd name="T31" fmla="*/ 156 h 313"/>
                <a:gd name="T32" fmla="*/ 121 w 368"/>
                <a:gd name="T33" fmla="*/ 52 h 313"/>
                <a:gd name="T34" fmla="*/ 248 w 368"/>
                <a:gd name="T35" fmla="*/ 52 h 313"/>
                <a:gd name="T36" fmla="*/ 310 w 368"/>
                <a:gd name="T37" fmla="*/ 156 h 313"/>
                <a:gd name="T38" fmla="*/ 248 w 368"/>
                <a:gd name="T39" fmla="*/ 2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313">
                  <a:moveTo>
                    <a:pt x="285" y="12"/>
                  </a:moveTo>
                  <a:cubicBezTo>
                    <a:pt x="280" y="4"/>
                    <a:pt x="272" y="0"/>
                    <a:pt x="262" y="0"/>
                  </a:cubicBezTo>
                  <a:cubicBezTo>
                    <a:pt x="106" y="0"/>
                    <a:pt x="106" y="0"/>
                    <a:pt x="106" y="0"/>
                  </a:cubicBezTo>
                  <a:cubicBezTo>
                    <a:pt x="97" y="0"/>
                    <a:pt x="88" y="4"/>
                    <a:pt x="84" y="12"/>
                  </a:cubicBezTo>
                  <a:cubicBezTo>
                    <a:pt x="5" y="143"/>
                    <a:pt x="5" y="143"/>
                    <a:pt x="5" y="143"/>
                  </a:cubicBezTo>
                  <a:cubicBezTo>
                    <a:pt x="0" y="151"/>
                    <a:pt x="0" y="161"/>
                    <a:pt x="5" y="170"/>
                  </a:cubicBezTo>
                  <a:cubicBezTo>
                    <a:pt x="84" y="300"/>
                    <a:pt x="84" y="300"/>
                    <a:pt x="84" y="300"/>
                  </a:cubicBezTo>
                  <a:cubicBezTo>
                    <a:pt x="88" y="308"/>
                    <a:pt x="97" y="313"/>
                    <a:pt x="106" y="313"/>
                  </a:cubicBezTo>
                  <a:cubicBezTo>
                    <a:pt x="262" y="313"/>
                    <a:pt x="262" y="313"/>
                    <a:pt x="262" y="313"/>
                  </a:cubicBezTo>
                  <a:cubicBezTo>
                    <a:pt x="272" y="313"/>
                    <a:pt x="280" y="308"/>
                    <a:pt x="285" y="300"/>
                  </a:cubicBezTo>
                  <a:cubicBezTo>
                    <a:pt x="363" y="170"/>
                    <a:pt x="363" y="170"/>
                    <a:pt x="363" y="170"/>
                  </a:cubicBezTo>
                  <a:cubicBezTo>
                    <a:pt x="368" y="161"/>
                    <a:pt x="368" y="151"/>
                    <a:pt x="363" y="143"/>
                  </a:cubicBezTo>
                  <a:lnTo>
                    <a:pt x="285" y="12"/>
                  </a:lnTo>
                  <a:close/>
                  <a:moveTo>
                    <a:pt x="248" y="260"/>
                  </a:moveTo>
                  <a:cubicBezTo>
                    <a:pt x="121" y="260"/>
                    <a:pt x="121" y="260"/>
                    <a:pt x="121" y="260"/>
                  </a:cubicBezTo>
                  <a:cubicBezTo>
                    <a:pt x="58" y="156"/>
                    <a:pt x="58" y="156"/>
                    <a:pt x="58" y="156"/>
                  </a:cubicBezTo>
                  <a:cubicBezTo>
                    <a:pt x="121" y="52"/>
                    <a:pt x="121" y="52"/>
                    <a:pt x="121" y="52"/>
                  </a:cubicBezTo>
                  <a:cubicBezTo>
                    <a:pt x="248" y="52"/>
                    <a:pt x="248" y="52"/>
                    <a:pt x="248" y="52"/>
                  </a:cubicBezTo>
                  <a:cubicBezTo>
                    <a:pt x="310" y="156"/>
                    <a:pt x="310" y="156"/>
                    <a:pt x="310" y="156"/>
                  </a:cubicBezTo>
                  <a:lnTo>
                    <a:pt x="248" y="26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6" name="Freeform 22">
              <a:extLst>
                <a:ext uri="{FF2B5EF4-FFF2-40B4-BE49-F238E27FC236}">
                  <a16:creationId xmlns:a16="http://schemas.microsoft.com/office/drawing/2014/main" id="{637586F0-288C-4859-A755-C8FE62088E04}"/>
                </a:ext>
              </a:extLst>
            </p:cNvPr>
            <p:cNvSpPr>
              <a:spLocks noEditPoints="1"/>
            </p:cNvSpPr>
            <p:nvPr/>
          </p:nvSpPr>
          <p:spPr bwMode="auto">
            <a:xfrm>
              <a:off x="5297474" y="3029130"/>
              <a:ext cx="292446" cy="298488"/>
            </a:xfrm>
            <a:custGeom>
              <a:avLst/>
              <a:gdLst>
                <a:gd name="T0" fmla="*/ 1565 w 1587"/>
                <a:gd name="T1" fmla="*/ 348 h 1620"/>
                <a:gd name="T2" fmla="*/ 1524 w 1587"/>
                <a:gd name="T3" fmla="*/ 251 h 1620"/>
                <a:gd name="T4" fmla="*/ 1350 w 1587"/>
                <a:gd name="T5" fmla="*/ 421 h 1620"/>
                <a:gd name="T6" fmla="*/ 1178 w 1587"/>
                <a:gd name="T7" fmla="*/ 249 h 1620"/>
                <a:gd name="T8" fmla="*/ 1340 w 1587"/>
                <a:gd name="T9" fmla="*/ 50 h 1620"/>
                <a:gd name="T10" fmla="*/ 949 w 1587"/>
                <a:gd name="T11" fmla="*/ 269 h 1620"/>
                <a:gd name="T12" fmla="*/ 946 w 1587"/>
                <a:gd name="T13" fmla="*/ 407 h 1620"/>
                <a:gd name="T14" fmla="*/ 313 w 1587"/>
                <a:gd name="T15" fmla="*/ 972 h 1620"/>
                <a:gd name="T16" fmla="*/ 313 w 1587"/>
                <a:gd name="T17" fmla="*/ 1598 h 1620"/>
                <a:gd name="T18" fmla="*/ 620 w 1587"/>
                <a:gd name="T19" fmla="*/ 1224 h 1620"/>
                <a:gd name="T20" fmla="*/ 816 w 1587"/>
                <a:gd name="T21" fmla="*/ 1147 h 1620"/>
                <a:gd name="T22" fmla="*/ 866 w 1587"/>
                <a:gd name="T23" fmla="*/ 1134 h 1620"/>
                <a:gd name="T24" fmla="*/ 908 w 1587"/>
                <a:gd name="T25" fmla="*/ 1175 h 1620"/>
                <a:gd name="T26" fmla="*/ 895 w 1587"/>
                <a:gd name="T27" fmla="*/ 1188 h 1620"/>
                <a:gd name="T28" fmla="*/ 1206 w 1587"/>
                <a:gd name="T29" fmla="*/ 1536 h 1620"/>
                <a:gd name="T30" fmla="*/ 1505 w 1587"/>
                <a:gd name="T31" fmla="*/ 1240 h 1620"/>
                <a:gd name="T32" fmla="*/ 1192 w 1587"/>
                <a:gd name="T33" fmla="*/ 928 h 1620"/>
                <a:gd name="T34" fmla="*/ 1143 w 1587"/>
                <a:gd name="T35" fmla="*/ 941 h 1620"/>
                <a:gd name="T36" fmla="*/ 1101 w 1587"/>
                <a:gd name="T37" fmla="*/ 899 h 1620"/>
                <a:gd name="T38" fmla="*/ 1114 w 1587"/>
                <a:gd name="T39" fmla="*/ 886 h 1620"/>
                <a:gd name="T40" fmla="*/ 1054 w 1587"/>
                <a:gd name="T41" fmla="*/ 790 h 1620"/>
                <a:gd name="T42" fmla="*/ 1252 w 1587"/>
                <a:gd name="T43" fmla="*/ 659 h 1620"/>
                <a:gd name="T44" fmla="*/ 1299 w 1587"/>
                <a:gd name="T45" fmla="*/ 1536 h 1620"/>
                <a:gd name="T46" fmla="*/ 1411 w 1587"/>
                <a:gd name="T47" fmla="*/ 1536 h 1620"/>
                <a:gd name="T48" fmla="*/ 1059 w 1587"/>
                <a:gd name="T49" fmla="*/ 868 h 1620"/>
                <a:gd name="T50" fmla="*/ 1174 w 1587"/>
                <a:gd name="T51" fmla="*/ 983 h 1620"/>
                <a:gd name="T52" fmla="*/ 1476 w 1587"/>
                <a:gd name="T53" fmla="*/ 1286 h 1620"/>
                <a:gd name="T54" fmla="*/ 1243 w 1587"/>
                <a:gd name="T55" fmla="*/ 1500 h 1620"/>
                <a:gd name="T56" fmla="*/ 940 w 1587"/>
                <a:gd name="T57" fmla="*/ 1092 h 1620"/>
                <a:gd name="T58" fmla="*/ 793 w 1587"/>
                <a:gd name="T59" fmla="*/ 1050 h 1620"/>
                <a:gd name="T60" fmla="*/ 1059 w 1587"/>
                <a:gd name="T61" fmla="*/ 868 h 1620"/>
                <a:gd name="T62" fmla="*/ 573 w 1587"/>
                <a:gd name="T63" fmla="*/ 1197 h 1620"/>
                <a:gd name="T64" fmla="*/ 376 w 1587"/>
                <a:gd name="T65" fmla="*/ 1541 h 1620"/>
                <a:gd name="T66" fmla="*/ 247 w 1587"/>
                <a:gd name="T67" fmla="*/ 1032 h 1620"/>
                <a:gd name="T68" fmla="*/ 401 w 1587"/>
                <a:gd name="T69" fmla="*/ 1025 h 1620"/>
                <a:gd name="T70" fmla="*/ 999 w 1587"/>
                <a:gd name="T71" fmla="*/ 409 h 1620"/>
                <a:gd name="T72" fmla="*/ 1267 w 1587"/>
                <a:gd name="T73" fmla="*/ 86 h 1620"/>
                <a:gd name="T74" fmla="*/ 1123 w 1587"/>
                <a:gd name="T75" fmla="*/ 250 h 1620"/>
                <a:gd name="T76" fmla="*/ 1192 w 1587"/>
                <a:gd name="T77" fmla="*/ 423 h 1620"/>
                <a:gd name="T78" fmla="*/ 1375 w 1587"/>
                <a:gd name="T79" fmla="*/ 469 h 1620"/>
                <a:gd name="T80" fmla="*/ 1513 w 1587"/>
                <a:gd name="T81" fmla="*/ 346 h 1620"/>
                <a:gd name="T82" fmla="*/ 1189 w 1587"/>
                <a:gd name="T83" fmla="*/ 599 h 1620"/>
                <a:gd name="T84" fmla="*/ 1165 w 1587"/>
                <a:gd name="T85" fmla="*/ 606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7" h="1620">
                  <a:moveTo>
                    <a:pt x="1252" y="659"/>
                  </a:moveTo>
                  <a:cubicBezTo>
                    <a:pt x="1425" y="660"/>
                    <a:pt x="1565" y="520"/>
                    <a:pt x="1565" y="348"/>
                  </a:cubicBezTo>
                  <a:cubicBezTo>
                    <a:pt x="1565" y="322"/>
                    <a:pt x="1562" y="296"/>
                    <a:pt x="1556" y="270"/>
                  </a:cubicBezTo>
                  <a:cubicBezTo>
                    <a:pt x="1552" y="256"/>
                    <a:pt x="1538" y="248"/>
                    <a:pt x="1524" y="251"/>
                  </a:cubicBezTo>
                  <a:cubicBezTo>
                    <a:pt x="1519" y="253"/>
                    <a:pt x="1515" y="255"/>
                    <a:pt x="1512" y="258"/>
                  </a:cubicBezTo>
                  <a:cubicBezTo>
                    <a:pt x="1350" y="421"/>
                    <a:pt x="1350" y="421"/>
                    <a:pt x="1350" y="421"/>
                  </a:cubicBezTo>
                  <a:cubicBezTo>
                    <a:pt x="1221" y="378"/>
                    <a:pt x="1221" y="378"/>
                    <a:pt x="1221" y="378"/>
                  </a:cubicBezTo>
                  <a:cubicBezTo>
                    <a:pt x="1178" y="249"/>
                    <a:pt x="1178" y="249"/>
                    <a:pt x="1178" y="249"/>
                  </a:cubicBezTo>
                  <a:cubicBezTo>
                    <a:pt x="1340" y="86"/>
                    <a:pt x="1340" y="86"/>
                    <a:pt x="1340" y="86"/>
                  </a:cubicBezTo>
                  <a:cubicBezTo>
                    <a:pt x="1350" y="76"/>
                    <a:pt x="1350" y="60"/>
                    <a:pt x="1340" y="50"/>
                  </a:cubicBezTo>
                  <a:cubicBezTo>
                    <a:pt x="1337" y="46"/>
                    <a:pt x="1333" y="44"/>
                    <a:pt x="1328" y="43"/>
                  </a:cubicBezTo>
                  <a:cubicBezTo>
                    <a:pt x="1161" y="0"/>
                    <a:pt x="991" y="101"/>
                    <a:pt x="949" y="269"/>
                  </a:cubicBezTo>
                  <a:cubicBezTo>
                    <a:pt x="942" y="294"/>
                    <a:pt x="939" y="320"/>
                    <a:pt x="939" y="346"/>
                  </a:cubicBezTo>
                  <a:cubicBezTo>
                    <a:pt x="939" y="367"/>
                    <a:pt x="941" y="387"/>
                    <a:pt x="946" y="407"/>
                  </a:cubicBezTo>
                  <a:cubicBezTo>
                    <a:pt x="374" y="978"/>
                    <a:pt x="374" y="978"/>
                    <a:pt x="374" y="978"/>
                  </a:cubicBezTo>
                  <a:cubicBezTo>
                    <a:pt x="354" y="974"/>
                    <a:pt x="334" y="972"/>
                    <a:pt x="313" y="972"/>
                  </a:cubicBezTo>
                  <a:cubicBezTo>
                    <a:pt x="140" y="972"/>
                    <a:pt x="0" y="1112"/>
                    <a:pt x="0" y="1285"/>
                  </a:cubicBezTo>
                  <a:cubicBezTo>
                    <a:pt x="0" y="1458"/>
                    <a:pt x="140" y="1598"/>
                    <a:pt x="313" y="1598"/>
                  </a:cubicBezTo>
                  <a:cubicBezTo>
                    <a:pt x="486" y="1598"/>
                    <a:pt x="626" y="1458"/>
                    <a:pt x="626" y="1285"/>
                  </a:cubicBezTo>
                  <a:cubicBezTo>
                    <a:pt x="626" y="1265"/>
                    <a:pt x="624" y="1244"/>
                    <a:pt x="620" y="1224"/>
                  </a:cubicBezTo>
                  <a:cubicBezTo>
                    <a:pt x="757" y="1087"/>
                    <a:pt x="757" y="1087"/>
                    <a:pt x="757" y="1087"/>
                  </a:cubicBezTo>
                  <a:cubicBezTo>
                    <a:pt x="816" y="1147"/>
                    <a:pt x="816" y="1147"/>
                    <a:pt x="816" y="1147"/>
                  </a:cubicBezTo>
                  <a:cubicBezTo>
                    <a:pt x="827" y="1157"/>
                    <a:pt x="843" y="1157"/>
                    <a:pt x="853" y="1147"/>
                  </a:cubicBezTo>
                  <a:cubicBezTo>
                    <a:pt x="866" y="1134"/>
                    <a:pt x="866" y="1134"/>
                    <a:pt x="866" y="1134"/>
                  </a:cubicBezTo>
                  <a:cubicBezTo>
                    <a:pt x="878" y="1123"/>
                    <a:pt x="896" y="1123"/>
                    <a:pt x="908" y="1134"/>
                  </a:cubicBezTo>
                  <a:cubicBezTo>
                    <a:pt x="919" y="1145"/>
                    <a:pt x="919" y="1164"/>
                    <a:pt x="908" y="1175"/>
                  </a:cubicBezTo>
                  <a:cubicBezTo>
                    <a:pt x="908" y="1175"/>
                    <a:pt x="908" y="1175"/>
                    <a:pt x="908" y="1175"/>
                  </a:cubicBezTo>
                  <a:cubicBezTo>
                    <a:pt x="895" y="1188"/>
                    <a:pt x="895" y="1188"/>
                    <a:pt x="895" y="1188"/>
                  </a:cubicBezTo>
                  <a:cubicBezTo>
                    <a:pt x="885" y="1199"/>
                    <a:pt x="885" y="1215"/>
                    <a:pt x="895" y="1225"/>
                  </a:cubicBezTo>
                  <a:cubicBezTo>
                    <a:pt x="1206" y="1536"/>
                    <a:pt x="1206" y="1536"/>
                    <a:pt x="1206" y="1536"/>
                  </a:cubicBezTo>
                  <a:cubicBezTo>
                    <a:pt x="1288" y="1619"/>
                    <a:pt x="1421" y="1620"/>
                    <a:pt x="1504" y="1538"/>
                  </a:cubicBezTo>
                  <a:cubicBezTo>
                    <a:pt x="1586" y="1456"/>
                    <a:pt x="1587" y="1323"/>
                    <a:pt x="1505" y="1240"/>
                  </a:cubicBezTo>
                  <a:cubicBezTo>
                    <a:pt x="1504" y="1240"/>
                    <a:pt x="1504" y="1239"/>
                    <a:pt x="1504" y="1239"/>
                  </a:cubicBezTo>
                  <a:cubicBezTo>
                    <a:pt x="1192" y="928"/>
                    <a:pt x="1192" y="928"/>
                    <a:pt x="1192" y="928"/>
                  </a:cubicBezTo>
                  <a:cubicBezTo>
                    <a:pt x="1182" y="917"/>
                    <a:pt x="1166" y="917"/>
                    <a:pt x="1156" y="928"/>
                  </a:cubicBezTo>
                  <a:cubicBezTo>
                    <a:pt x="1143" y="941"/>
                    <a:pt x="1143" y="941"/>
                    <a:pt x="1143" y="941"/>
                  </a:cubicBezTo>
                  <a:cubicBezTo>
                    <a:pt x="1131" y="952"/>
                    <a:pt x="1113" y="952"/>
                    <a:pt x="1101" y="941"/>
                  </a:cubicBezTo>
                  <a:cubicBezTo>
                    <a:pt x="1090" y="929"/>
                    <a:pt x="1090" y="911"/>
                    <a:pt x="1101" y="899"/>
                  </a:cubicBezTo>
                  <a:cubicBezTo>
                    <a:pt x="1101" y="899"/>
                    <a:pt x="1101" y="899"/>
                    <a:pt x="1101" y="899"/>
                  </a:cubicBezTo>
                  <a:cubicBezTo>
                    <a:pt x="1114" y="886"/>
                    <a:pt x="1114" y="886"/>
                    <a:pt x="1114" y="886"/>
                  </a:cubicBezTo>
                  <a:cubicBezTo>
                    <a:pt x="1124" y="876"/>
                    <a:pt x="1124" y="859"/>
                    <a:pt x="1114" y="849"/>
                  </a:cubicBezTo>
                  <a:cubicBezTo>
                    <a:pt x="1054" y="790"/>
                    <a:pt x="1054" y="790"/>
                    <a:pt x="1054" y="790"/>
                  </a:cubicBezTo>
                  <a:cubicBezTo>
                    <a:pt x="1191" y="653"/>
                    <a:pt x="1191" y="653"/>
                    <a:pt x="1191" y="653"/>
                  </a:cubicBezTo>
                  <a:cubicBezTo>
                    <a:pt x="1211" y="657"/>
                    <a:pt x="1232" y="659"/>
                    <a:pt x="1252" y="659"/>
                  </a:cubicBezTo>
                  <a:close/>
                  <a:moveTo>
                    <a:pt x="1355" y="1546"/>
                  </a:moveTo>
                  <a:cubicBezTo>
                    <a:pt x="1336" y="1546"/>
                    <a:pt x="1317" y="1542"/>
                    <a:pt x="1299" y="1536"/>
                  </a:cubicBezTo>
                  <a:cubicBezTo>
                    <a:pt x="1503" y="1332"/>
                    <a:pt x="1503" y="1332"/>
                    <a:pt x="1503" y="1332"/>
                  </a:cubicBezTo>
                  <a:cubicBezTo>
                    <a:pt x="1534" y="1414"/>
                    <a:pt x="1492" y="1505"/>
                    <a:pt x="1411" y="1536"/>
                  </a:cubicBezTo>
                  <a:cubicBezTo>
                    <a:pt x="1393" y="1543"/>
                    <a:pt x="1374" y="1546"/>
                    <a:pt x="1355" y="1546"/>
                  </a:cubicBezTo>
                  <a:close/>
                  <a:moveTo>
                    <a:pt x="1059" y="868"/>
                  </a:moveTo>
                  <a:cubicBezTo>
                    <a:pt x="1030" y="902"/>
                    <a:pt x="1035" y="954"/>
                    <a:pt x="1069" y="983"/>
                  </a:cubicBezTo>
                  <a:cubicBezTo>
                    <a:pt x="1100" y="1008"/>
                    <a:pt x="1144" y="1008"/>
                    <a:pt x="1174" y="983"/>
                  </a:cubicBezTo>
                  <a:cubicBezTo>
                    <a:pt x="1467" y="1276"/>
                    <a:pt x="1467" y="1276"/>
                    <a:pt x="1467" y="1276"/>
                  </a:cubicBezTo>
                  <a:cubicBezTo>
                    <a:pt x="1470" y="1279"/>
                    <a:pt x="1473" y="1282"/>
                    <a:pt x="1476" y="1286"/>
                  </a:cubicBezTo>
                  <a:cubicBezTo>
                    <a:pt x="1253" y="1509"/>
                    <a:pt x="1253" y="1509"/>
                    <a:pt x="1253" y="1509"/>
                  </a:cubicBezTo>
                  <a:cubicBezTo>
                    <a:pt x="1249" y="1506"/>
                    <a:pt x="1246" y="1503"/>
                    <a:pt x="1243" y="1500"/>
                  </a:cubicBezTo>
                  <a:cubicBezTo>
                    <a:pt x="950" y="1207"/>
                    <a:pt x="950" y="1207"/>
                    <a:pt x="950" y="1207"/>
                  </a:cubicBezTo>
                  <a:cubicBezTo>
                    <a:pt x="979" y="1172"/>
                    <a:pt x="974" y="1121"/>
                    <a:pt x="940" y="1092"/>
                  </a:cubicBezTo>
                  <a:cubicBezTo>
                    <a:pt x="909" y="1067"/>
                    <a:pt x="865" y="1067"/>
                    <a:pt x="835" y="1092"/>
                  </a:cubicBezTo>
                  <a:cubicBezTo>
                    <a:pt x="793" y="1050"/>
                    <a:pt x="793" y="1050"/>
                    <a:pt x="793" y="1050"/>
                  </a:cubicBezTo>
                  <a:cubicBezTo>
                    <a:pt x="1017" y="826"/>
                    <a:pt x="1017" y="826"/>
                    <a:pt x="1017" y="826"/>
                  </a:cubicBezTo>
                  <a:lnTo>
                    <a:pt x="1059" y="868"/>
                  </a:lnTo>
                  <a:close/>
                  <a:moveTo>
                    <a:pt x="1165" y="606"/>
                  </a:moveTo>
                  <a:cubicBezTo>
                    <a:pt x="573" y="1197"/>
                    <a:pt x="573" y="1197"/>
                    <a:pt x="573" y="1197"/>
                  </a:cubicBezTo>
                  <a:cubicBezTo>
                    <a:pt x="566" y="1204"/>
                    <a:pt x="564" y="1213"/>
                    <a:pt x="566" y="1222"/>
                  </a:cubicBezTo>
                  <a:cubicBezTo>
                    <a:pt x="602" y="1363"/>
                    <a:pt x="517" y="1506"/>
                    <a:pt x="376" y="1541"/>
                  </a:cubicBezTo>
                  <a:cubicBezTo>
                    <a:pt x="236" y="1577"/>
                    <a:pt x="93" y="1492"/>
                    <a:pt x="57" y="1352"/>
                  </a:cubicBezTo>
                  <a:cubicBezTo>
                    <a:pt x="21" y="1211"/>
                    <a:pt x="106" y="1068"/>
                    <a:pt x="247" y="1032"/>
                  </a:cubicBezTo>
                  <a:cubicBezTo>
                    <a:pt x="289" y="1022"/>
                    <a:pt x="334" y="1022"/>
                    <a:pt x="376" y="1032"/>
                  </a:cubicBezTo>
                  <a:cubicBezTo>
                    <a:pt x="385" y="1035"/>
                    <a:pt x="395" y="1032"/>
                    <a:pt x="401" y="1025"/>
                  </a:cubicBezTo>
                  <a:cubicBezTo>
                    <a:pt x="993" y="434"/>
                    <a:pt x="993" y="434"/>
                    <a:pt x="993" y="434"/>
                  </a:cubicBezTo>
                  <a:cubicBezTo>
                    <a:pt x="999" y="427"/>
                    <a:pt x="1002" y="418"/>
                    <a:pt x="999" y="409"/>
                  </a:cubicBezTo>
                  <a:cubicBezTo>
                    <a:pt x="964" y="270"/>
                    <a:pt x="1048" y="129"/>
                    <a:pt x="1187" y="93"/>
                  </a:cubicBezTo>
                  <a:cubicBezTo>
                    <a:pt x="1213" y="87"/>
                    <a:pt x="1240" y="84"/>
                    <a:pt x="1267" y="86"/>
                  </a:cubicBezTo>
                  <a:cubicBezTo>
                    <a:pt x="1129" y="223"/>
                    <a:pt x="1129" y="223"/>
                    <a:pt x="1129" y="223"/>
                  </a:cubicBezTo>
                  <a:cubicBezTo>
                    <a:pt x="1122" y="230"/>
                    <a:pt x="1120" y="241"/>
                    <a:pt x="1123" y="250"/>
                  </a:cubicBezTo>
                  <a:cubicBezTo>
                    <a:pt x="1175" y="406"/>
                    <a:pt x="1175" y="406"/>
                    <a:pt x="1175" y="406"/>
                  </a:cubicBezTo>
                  <a:cubicBezTo>
                    <a:pt x="1178" y="414"/>
                    <a:pt x="1184" y="420"/>
                    <a:pt x="1192" y="423"/>
                  </a:cubicBezTo>
                  <a:cubicBezTo>
                    <a:pt x="1348" y="475"/>
                    <a:pt x="1348" y="475"/>
                    <a:pt x="1348" y="475"/>
                  </a:cubicBezTo>
                  <a:cubicBezTo>
                    <a:pt x="1358" y="478"/>
                    <a:pt x="1368" y="476"/>
                    <a:pt x="1375" y="469"/>
                  </a:cubicBezTo>
                  <a:cubicBezTo>
                    <a:pt x="1513" y="331"/>
                    <a:pt x="1513" y="331"/>
                    <a:pt x="1513" y="331"/>
                  </a:cubicBezTo>
                  <a:cubicBezTo>
                    <a:pt x="1513" y="336"/>
                    <a:pt x="1513" y="341"/>
                    <a:pt x="1513" y="346"/>
                  </a:cubicBezTo>
                  <a:cubicBezTo>
                    <a:pt x="1514" y="489"/>
                    <a:pt x="1398" y="606"/>
                    <a:pt x="1255" y="607"/>
                  </a:cubicBezTo>
                  <a:cubicBezTo>
                    <a:pt x="1233" y="607"/>
                    <a:pt x="1211" y="604"/>
                    <a:pt x="1189" y="599"/>
                  </a:cubicBezTo>
                  <a:cubicBezTo>
                    <a:pt x="1180" y="597"/>
                    <a:pt x="1171" y="599"/>
                    <a:pt x="1164" y="606"/>
                  </a:cubicBezTo>
                  <a:cubicBezTo>
                    <a:pt x="1165" y="606"/>
                    <a:pt x="1165" y="606"/>
                    <a:pt x="1165" y="606"/>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57" name="Freeform 23">
              <a:extLst>
                <a:ext uri="{FF2B5EF4-FFF2-40B4-BE49-F238E27FC236}">
                  <a16:creationId xmlns:a16="http://schemas.microsoft.com/office/drawing/2014/main" id="{596A148C-5C06-4FB1-87B6-289DE5972451}"/>
                </a:ext>
              </a:extLst>
            </p:cNvPr>
            <p:cNvSpPr>
              <a:spLocks/>
            </p:cNvSpPr>
            <p:nvPr/>
          </p:nvSpPr>
          <p:spPr bwMode="auto">
            <a:xfrm>
              <a:off x="5491166" y="3228864"/>
              <a:ext cx="54863" cy="54863"/>
            </a:xfrm>
            <a:custGeom>
              <a:avLst/>
              <a:gdLst>
                <a:gd name="T0" fmla="*/ 345 w 345"/>
                <a:gd name="T1" fmla="*/ 303 h 345"/>
                <a:gd name="T2" fmla="*/ 302 w 345"/>
                <a:gd name="T3" fmla="*/ 345 h 345"/>
                <a:gd name="T4" fmla="*/ 0 w 345"/>
                <a:gd name="T5" fmla="*/ 43 h 345"/>
                <a:gd name="T6" fmla="*/ 43 w 345"/>
                <a:gd name="T7" fmla="*/ 0 h 345"/>
                <a:gd name="T8" fmla="*/ 345 w 345"/>
                <a:gd name="T9" fmla="*/ 303 h 345"/>
              </a:gdLst>
              <a:ahLst/>
              <a:cxnLst>
                <a:cxn ang="0">
                  <a:pos x="T0" y="T1"/>
                </a:cxn>
                <a:cxn ang="0">
                  <a:pos x="T2" y="T3"/>
                </a:cxn>
                <a:cxn ang="0">
                  <a:pos x="T4" y="T5"/>
                </a:cxn>
                <a:cxn ang="0">
                  <a:pos x="T6" y="T7"/>
                </a:cxn>
                <a:cxn ang="0">
                  <a:pos x="T8" y="T9"/>
                </a:cxn>
              </a:cxnLst>
              <a:rect l="0" t="0" r="r" b="b"/>
              <a:pathLst>
                <a:path w="345" h="345">
                  <a:moveTo>
                    <a:pt x="345" y="303"/>
                  </a:moveTo>
                  <a:lnTo>
                    <a:pt x="302" y="345"/>
                  </a:lnTo>
                  <a:lnTo>
                    <a:pt x="0" y="43"/>
                  </a:lnTo>
                  <a:lnTo>
                    <a:pt x="43" y="0"/>
                  </a:lnTo>
                  <a:lnTo>
                    <a:pt x="345" y="30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pic>
        <p:nvPicPr>
          <p:cNvPr id="1028" name="Picture 4" descr="Calculating CiteScore is straightforward and transparent">
            <a:extLst>
              <a:ext uri="{FF2B5EF4-FFF2-40B4-BE49-F238E27FC236}">
                <a16:creationId xmlns:a16="http://schemas.microsoft.com/office/drawing/2014/main" id="{4BC7566C-F9AA-1BB2-A3C2-440EB5A07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928" y="1136435"/>
            <a:ext cx="3166565" cy="3282673"/>
          </a:xfrm>
          <a:prstGeom prst="rect">
            <a:avLst/>
          </a:prstGeom>
          <a:noFill/>
          <a:effectLst>
            <a:softEdge rad="106638"/>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6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E32827-8A14-4611-BC59-E2928CE4EFC9}"/>
              </a:ext>
            </a:extLst>
          </p:cNvPr>
          <p:cNvGrpSpPr/>
          <p:nvPr/>
        </p:nvGrpSpPr>
        <p:grpSpPr>
          <a:xfrm>
            <a:off x="796221" y="1540501"/>
            <a:ext cx="2268141" cy="2269569"/>
            <a:chOff x="-111919" y="2595562"/>
            <a:chExt cx="3024188" cy="3026092"/>
          </a:xfrm>
        </p:grpSpPr>
        <p:sp>
          <p:nvSpPr>
            <p:cNvPr id="4" name="Freeform: Shape 3">
              <a:extLst>
                <a:ext uri="{FF2B5EF4-FFF2-40B4-BE49-F238E27FC236}">
                  <a16:creationId xmlns:a16="http://schemas.microsoft.com/office/drawing/2014/main" id="{C77EBD7E-960C-42D4-9BD5-18006FE3026F}"/>
                </a:ext>
              </a:extLst>
            </p:cNvPr>
            <p:cNvSpPr/>
            <p:nvPr/>
          </p:nvSpPr>
          <p:spPr>
            <a:xfrm>
              <a:off x="1388269" y="2595562"/>
              <a:ext cx="1524000" cy="2085975"/>
            </a:xfrm>
            <a:custGeom>
              <a:avLst/>
              <a:gdLst>
                <a:gd name="connsiteX0" fmla="*/ 39053 w 1524000"/>
                <a:gd name="connsiteY0" fmla="*/ 758190 h 2085975"/>
                <a:gd name="connsiteX1" fmla="*/ 771525 w 1524000"/>
                <a:gd name="connsiteY1" fmla="*/ 1514475 h 2085975"/>
                <a:gd name="connsiteX2" fmla="*/ 750570 w 1524000"/>
                <a:gd name="connsiteY2" fmla="*/ 1692593 h 2085975"/>
                <a:gd name="connsiteX3" fmla="*/ 941070 w 1524000"/>
                <a:gd name="connsiteY3" fmla="*/ 2091690 h 2085975"/>
                <a:gd name="connsiteX4" fmla="*/ 1417320 w 1524000"/>
                <a:gd name="connsiteY4" fmla="*/ 2085975 h 2085975"/>
                <a:gd name="connsiteX5" fmla="*/ 1528763 w 1524000"/>
                <a:gd name="connsiteY5" fmla="*/ 1514475 h 2085975"/>
                <a:gd name="connsiteX6" fmla="*/ 14288 w 1524000"/>
                <a:gd name="connsiteY6" fmla="*/ 0 h 2085975"/>
                <a:gd name="connsiteX7" fmla="*/ 0 w 1524000"/>
                <a:gd name="connsiteY7" fmla="*/ 0 h 2085975"/>
                <a:gd name="connsiteX8" fmla="*/ 261938 w 1524000"/>
                <a:gd name="connsiteY8" fmla="*/ 409575 h 2085975"/>
                <a:gd name="connsiteX9" fmla="*/ 39053 w 1524000"/>
                <a:gd name="connsiteY9" fmla="*/ 75819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2085975">
                  <a:moveTo>
                    <a:pt x="39053" y="758190"/>
                  </a:moveTo>
                  <a:cubicBezTo>
                    <a:pt x="445770" y="771525"/>
                    <a:pt x="771525" y="1104900"/>
                    <a:pt x="771525" y="1514475"/>
                  </a:cubicBezTo>
                  <a:cubicBezTo>
                    <a:pt x="771525" y="1575435"/>
                    <a:pt x="763905" y="1635443"/>
                    <a:pt x="750570" y="1692593"/>
                  </a:cubicBezTo>
                  <a:lnTo>
                    <a:pt x="941070" y="2091690"/>
                  </a:lnTo>
                  <a:lnTo>
                    <a:pt x="1417320" y="2085975"/>
                  </a:lnTo>
                  <a:cubicBezTo>
                    <a:pt x="1489710" y="1909763"/>
                    <a:pt x="1528763" y="1716405"/>
                    <a:pt x="1528763" y="1514475"/>
                  </a:cubicBezTo>
                  <a:cubicBezTo>
                    <a:pt x="1528763" y="678180"/>
                    <a:pt x="850583" y="0"/>
                    <a:pt x="14288" y="0"/>
                  </a:cubicBezTo>
                  <a:cubicBezTo>
                    <a:pt x="9525" y="0"/>
                    <a:pt x="4763" y="0"/>
                    <a:pt x="0" y="0"/>
                  </a:cubicBezTo>
                  <a:lnTo>
                    <a:pt x="261938" y="409575"/>
                  </a:lnTo>
                  <a:lnTo>
                    <a:pt x="39053" y="758190"/>
                  </a:lnTo>
                  <a:close/>
                </a:path>
              </a:pathLst>
            </a:custGeom>
            <a:solidFill>
              <a:schemeClr val="accent2"/>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8051F19-E3A3-4612-AFD2-C1AC6AA6005F}"/>
                </a:ext>
              </a:extLst>
            </p:cNvPr>
            <p:cNvSpPr/>
            <p:nvPr/>
          </p:nvSpPr>
          <p:spPr>
            <a:xfrm>
              <a:off x="-111919" y="2604134"/>
              <a:ext cx="1600200" cy="2305050"/>
            </a:xfrm>
            <a:custGeom>
              <a:avLst/>
              <a:gdLst>
                <a:gd name="connsiteX0" fmla="*/ 818198 w 1600200"/>
                <a:gd name="connsiteY0" fmla="*/ 1803083 h 2305050"/>
                <a:gd name="connsiteX1" fmla="*/ 757238 w 1600200"/>
                <a:gd name="connsiteY1" fmla="*/ 1505903 h 2305050"/>
                <a:gd name="connsiteX2" fmla="*/ 1374458 w 1600200"/>
                <a:gd name="connsiteY2" fmla="*/ 762000 h 2305050"/>
                <a:gd name="connsiteX3" fmla="*/ 1604963 w 1600200"/>
                <a:gd name="connsiteY3" fmla="*/ 401003 h 2305050"/>
                <a:gd name="connsiteX4" fmla="*/ 1348740 w 1600200"/>
                <a:gd name="connsiteY4" fmla="*/ 0 h 2305050"/>
                <a:gd name="connsiteX5" fmla="*/ 0 w 1600200"/>
                <a:gd name="connsiteY5" fmla="*/ 1505903 h 2305050"/>
                <a:gd name="connsiteX6" fmla="*/ 233363 w 1600200"/>
                <a:gd name="connsiteY6" fmla="*/ 2313623 h 2305050"/>
                <a:gd name="connsiteX7" fmla="*/ 366713 w 1600200"/>
                <a:gd name="connsiteY7" fmla="*/ 1866900 h 2305050"/>
                <a:gd name="connsiteX8" fmla="*/ 818198 w 1600200"/>
                <a:gd name="connsiteY8" fmla="*/ 1803083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305050">
                  <a:moveTo>
                    <a:pt x="818198" y="1803083"/>
                  </a:moveTo>
                  <a:cubicBezTo>
                    <a:pt x="779145" y="1711643"/>
                    <a:pt x="757238" y="1611630"/>
                    <a:pt x="757238" y="1505903"/>
                  </a:cubicBezTo>
                  <a:cubicBezTo>
                    <a:pt x="757238" y="1135380"/>
                    <a:pt x="1022985" y="827723"/>
                    <a:pt x="1374458" y="762000"/>
                  </a:cubicBezTo>
                  <a:lnTo>
                    <a:pt x="1604963" y="401003"/>
                  </a:lnTo>
                  <a:lnTo>
                    <a:pt x="1348740" y="0"/>
                  </a:lnTo>
                  <a:cubicBezTo>
                    <a:pt x="590550" y="82868"/>
                    <a:pt x="0" y="725805"/>
                    <a:pt x="0" y="1505903"/>
                  </a:cubicBezTo>
                  <a:cubicBezTo>
                    <a:pt x="0" y="1803083"/>
                    <a:pt x="85725" y="2080260"/>
                    <a:pt x="233363" y="2313623"/>
                  </a:cubicBezTo>
                  <a:lnTo>
                    <a:pt x="366713" y="1866900"/>
                  </a:lnTo>
                  <a:lnTo>
                    <a:pt x="818198" y="1803083"/>
                  </a:lnTo>
                  <a:close/>
                </a:path>
              </a:pathLst>
            </a:custGeom>
            <a:solidFill>
              <a:schemeClr val="accent1"/>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C68A275-C9FD-4DF3-A5E0-E3A9C28B959E}"/>
                </a:ext>
              </a:extLst>
            </p:cNvPr>
            <p:cNvSpPr/>
            <p:nvPr/>
          </p:nvSpPr>
          <p:spPr>
            <a:xfrm>
              <a:off x="218599" y="4459604"/>
              <a:ext cx="2514600" cy="1162050"/>
            </a:xfrm>
            <a:custGeom>
              <a:avLst/>
              <a:gdLst>
                <a:gd name="connsiteX0" fmla="*/ 1855470 w 2514600"/>
                <a:gd name="connsiteY0" fmla="*/ 0 h 1162050"/>
                <a:gd name="connsiteX1" fmla="*/ 1183958 w 2514600"/>
                <a:gd name="connsiteY1" fmla="*/ 407670 h 1162050"/>
                <a:gd name="connsiteX2" fmla="*/ 554355 w 2514600"/>
                <a:gd name="connsiteY2" fmla="*/ 71438 h 1162050"/>
                <a:gd name="connsiteX3" fmla="*/ 139065 w 2514600"/>
                <a:gd name="connsiteY3" fmla="*/ 131445 h 1162050"/>
                <a:gd name="connsiteX4" fmla="*/ 0 w 2514600"/>
                <a:gd name="connsiteY4" fmla="*/ 595313 h 1162050"/>
                <a:gd name="connsiteX5" fmla="*/ 1183005 w 2514600"/>
                <a:gd name="connsiteY5" fmla="*/ 1164908 h 1162050"/>
                <a:gd name="connsiteX6" fmla="*/ 2523173 w 2514600"/>
                <a:gd name="connsiteY6" fmla="*/ 355283 h 1162050"/>
                <a:gd name="connsiteX7" fmla="*/ 2025967 w 2514600"/>
                <a:gd name="connsiteY7" fmla="*/ 360998 h 1162050"/>
                <a:gd name="connsiteX8" fmla="*/ 1855470 w 2514600"/>
                <a:gd name="connsiteY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600" h="1162050">
                  <a:moveTo>
                    <a:pt x="1855470" y="0"/>
                  </a:moveTo>
                  <a:cubicBezTo>
                    <a:pt x="1728788" y="241935"/>
                    <a:pt x="1476375" y="407670"/>
                    <a:pt x="1183958" y="407670"/>
                  </a:cubicBezTo>
                  <a:cubicBezTo>
                    <a:pt x="922020" y="407670"/>
                    <a:pt x="690562" y="274320"/>
                    <a:pt x="554355" y="71438"/>
                  </a:cubicBezTo>
                  <a:lnTo>
                    <a:pt x="139065" y="131445"/>
                  </a:lnTo>
                  <a:lnTo>
                    <a:pt x="0" y="595313"/>
                  </a:lnTo>
                  <a:cubicBezTo>
                    <a:pt x="277178" y="942975"/>
                    <a:pt x="704850" y="1164908"/>
                    <a:pt x="1183005" y="1164908"/>
                  </a:cubicBezTo>
                  <a:cubicBezTo>
                    <a:pt x="1764983" y="1164908"/>
                    <a:pt x="2269808" y="836295"/>
                    <a:pt x="2523173" y="355283"/>
                  </a:cubicBezTo>
                  <a:lnTo>
                    <a:pt x="2025967" y="360998"/>
                  </a:lnTo>
                  <a:lnTo>
                    <a:pt x="1855470" y="0"/>
                  </a:lnTo>
                  <a:close/>
                </a:path>
              </a:pathLst>
            </a:custGeom>
            <a:solidFill>
              <a:schemeClr val="accent3"/>
            </a:solidFill>
            <a:ln w="9525" cap="flat">
              <a:noFill/>
              <a:prstDash val="solid"/>
              <a:miter/>
            </a:ln>
          </p:spPr>
          <p:txBody>
            <a:bodyPr rtlCol="0" anchor="ctr"/>
            <a:lstStyle/>
            <a:p>
              <a:endParaRPr lang="en-US" sz="1350"/>
            </a:p>
          </p:txBody>
        </p:sp>
      </p:grpSp>
      <p:sp>
        <p:nvSpPr>
          <p:cNvPr id="7" name="직사각형 31">
            <a:extLst>
              <a:ext uri="{FF2B5EF4-FFF2-40B4-BE49-F238E27FC236}">
                <a16:creationId xmlns:a16="http://schemas.microsoft.com/office/drawing/2014/main" id="{CB49E59E-A241-4CC6-96EA-723967654D3E}"/>
              </a:ext>
            </a:extLst>
          </p:cNvPr>
          <p:cNvSpPr/>
          <p:nvPr/>
        </p:nvSpPr>
        <p:spPr>
          <a:xfrm>
            <a:off x="4022828" y="3735199"/>
            <a:ext cx="4783554" cy="646331"/>
          </a:xfrm>
          <a:prstGeom prst="rect">
            <a:avLst/>
          </a:prstGeom>
        </p:spPr>
        <p:txBody>
          <a:bodyPr wrap="square">
            <a:spAutoFit/>
          </a:bodyPr>
          <a:lstStyle/>
          <a:p>
            <a:r>
              <a:rPr lang="en-US" sz="1200" b="1" dirty="0">
                <a:solidFill>
                  <a:schemeClr val="tx1">
                    <a:lumMod val="75000"/>
                    <a:lumOff val="25000"/>
                  </a:schemeClr>
                </a:solidFill>
                <a:cs typeface="Arial" pitchFamily="34" charset="0"/>
              </a:rPr>
              <a:t>SNIP = </a:t>
            </a:r>
            <a:r>
              <a:rPr lang="en-IN" sz="1200" dirty="0">
                <a:solidFill>
                  <a:schemeClr val="tx1">
                    <a:lumMod val="75000"/>
                    <a:lumOff val="25000"/>
                  </a:schemeClr>
                </a:solidFill>
                <a:cs typeface="Arial" pitchFamily="34" charset="0"/>
              </a:rPr>
              <a:t>Average number of citations received in a particular year by papers published in the journal during the three preceding years /  Database Citation Potential </a:t>
            </a:r>
            <a:endParaRPr lang="en-US"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BC3B011A-35B0-4E6F-9C64-6F3EB4B600D2}"/>
              </a:ext>
            </a:extLst>
          </p:cNvPr>
          <p:cNvSpPr txBox="1"/>
          <p:nvPr/>
        </p:nvSpPr>
        <p:spPr>
          <a:xfrm>
            <a:off x="4206620" y="742950"/>
            <a:ext cx="2990981" cy="369332"/>
          </a:xfrm>
          <a:prstGeom prst="rect">
            <a:avLst/>
          </a:prstGeom>
          <a:noFill/>
        </p:spPr>
        <p:txBody>
          <a:bodyPr wrap="square" rtlCol="0">
            <a:spAutoFit/>
          </a:bodyPr>
          <a:lstStyle/>
          <a:p>
            <a:endParaRPr lang="ko-KR" altLang="en-US" b="1" dirty="0">
              <a:solidFill>
                <a:schemeClr val="accent4"/>
              </a:solidFill>
              <a:cs typeface="Arial" pitchFamily="34" charset="0"/>
            </a:endParaRPr>
          </a:p>
        </p:txBody>
      </p:sp>
      <p:sp>
        <p:nvSpPr>
          <p:cNvPr id="22" name="TextBox 21">
            <a:extLst>
              <a:ext uri="{FF2B5EF4-FFF2-40B4-BE49-F238E27FC236}">
                <a16:creationId xmlns:a16="http://schemas.microsoft.com/office/drawing/2014/main" id="{57CCB734-89A4-41D5-9B3A-D3BA8A295E8F}"/>
              </a:ext>
            </a:extLst>
          </p:cNvPr>
          <p:cNvSpPr txBox="1"/>
          <p:nvPr/>
        </p:nvSpPr>
        <p:spPr>
          <a:xfrm>
            <a:off x="3526863" y="1293019"/>
            <a:ext cx="5377382" cy="1754326"/>
          </a:xfrm>
          <a:prstGeom prst="rect">
            <a:avLst/>
          </a:prstGeom>
          <a:noFill/>
        </p:spPr>
        <p:txBody>
          <a:bodyPr wrap="square" rtlCol="0" anchor="ctr">
            <a:spAutoFit/>
          </a:bodyPr>
          <a:lstStyle/>
          <a:p>
            <a:pPr marL="171450" indent="-171450">
              <a:buFont typeface="Arial" panose="020B0604020202020204" pitchFamily="34" charset="0"/>
              <a:buChar char="•"/>
            </a:pPr>
            <a:r>
              <a:rPr lang="en-US" sz="1200" dirty="0">
                <a:latin typeface="+mj-lt"/>
                <a:cs typeface="Arial" pitchFamily="34" charset="0"/>
              </a:rPr>
              <a:t>Introduced </a:t>
            </a:r>
            <a:r>
              <a:rPr lang="en-IN" sz="1200" dirty="0">
                <a:latin typeface="+mj-lt"/>
                <a:cs typeface="Arial" pitchFamily="34" charset="0"/>
              </a:rPr>
              <a:t>by Prof Henk </a:t>
            </a:r>
            <a:r>
              <a:rPr lang="en-IN" sz="1200" dirty="0" err="1">
                <a:latin typeface="+mj-lt"/>
                <a:cs typeface="Arial" pitchFamily="34" charset="0"/>
              </a:rPr>
              <a:t>Moed</a:t>
            </a:r>
            <a:r>
              <a:rPr lang="en-IN" sz="1200" dirty="0">
                <a:latin typeface="+mj-lt"/>
                <a:cs typeface="Arial" pitchFamily="34" charset="0"/>
              </a:rPr>
              <a:t> at the Centre for Science and Technology Studies (CTWS), University of Leiden</a:t>
            </a:r>
          </a:p>
          <a:p>
            <a:pPr marL="171450" indent="-171450">
              <a:buFont typeface="Arial" panose="020B0604020202020204" pitchFamily="34" charset="0"/>
              <a:buChar char="•"/>
            </a:pPr>
            <a:r>
              <a:rPr lang="en-IN" sz="1200" dirty="0">
                <a:latin typeface="+mj-lt"/>
              </a:rPr>
              <a:t>Same principle as </a:t>
            </a:r>
            <a:r>
              <a:rPr lang="en-IN" sz="1200" dirty="0" err="1">
                <a:latin typeface="+mj-lt"/>
              </a:rPr>
              <a:t>CiteScore</a:t>
            </a:r>
            <a:r>
              <a:rPr lang="en-IN" sz="1200" dirty="0">
                <a:latin typeface="+mj-lt"/>
              </a:rPr>
              <a:t> but a metric that accounts for field-specific differences in citation practices by comparing each journal’s citations per publication with the citation potential of its field.</a:t>
            </a:r>
          </a:p>
          <a:p>
            <a:pPr marL="171450" indent="-171450">
              <a:buFont typeface="Arial" panose="020B0604020202020204" pitchFamily="34" charset="0"/>
              <a:buChar char="•"/>
            </a:pPr>
            <a:r>
              <a:rPr lang="en-IN" sz="1200" dirty="0">
                <a:latin typeface="+mj-lt"/>
              </a:rPr>
              <a:t>Measures the impact of a paper within a subject field</a:t>
            </a:r>
          </a:p>
          <a:p>
            <a:pPr marL="171450" indent="-171450">
              <a:buFont typeface="Arial" panose="020B0604020202020204" pitchFamily="34" charset="0"/>
              <a:buChar char="•"/>
            </a:pPr>
            <a:r>
              <a:rPr lang="en-IN" sz="1200" dirty="0">
                <a:latin typeface="+mj-lt"/>
              </a:rPr>
              <a:t>Helps authors to identify which journals are performing best within their subject field</a:t>
            </a:r>
          </a:p>
          <a:p>
            <a:pPr marL="171450" indent="-171450">
              <a:buFont typeface="Arial" panose="020B0604020202020204" pitchFamily="34" charset="0"/>
              <a:buChar char="•"/>
            </a:pPr>
            <a:r>
              <a:rPr lang="en-IN" altLang="ko-KR" sz="1200" dirty="0">
                <a:latin typeface="+mj-lt"/>
              </a:rPr>
              <a:t>By Scopus</a:t>
            </a:r>
            <a:endParaRPr lang="ko-KR" altLang="en-US" sz="1200" dirty="0">
              <a:latin typeface="+mj-lt"/>
            </a:endParaRPr>
          </a:p>
        </p:txBody>
      </p:sp>
      <p:sp>
        <p:nvSpPr>
          <p:cNvPr id="25" name="Oval 19">
            <a:extLst>
              <a:ext uri="{FF2B5EF4-FFF2-40B4-BE49-F238E27FC236}">
                <a16:creationId xmlns:a16="http://schemas.microsoft.com/office/drawing/2014/main" id="{2C663713-12B5-42E4-B62C-2C72D4E2636A}"/>
              </a:ext>
            </a:extLst>
          </p:cNvPr>
          <p:cNvSpPr/>
          <p:nvPr/>
        </p:nvSpPr>
        <p:spPr>
          <a:xfrm rot="7840081">
            <a:off x="3623038" y="3871190"/>
            <a:ext cx="347840" cy="296719"/>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cs typeface="Arial" pitchFamily="34" charset="0"/>
            </a:endParaRPr>
          </a:p>
        </p:txBody>
      </p:sp>
      <p:sp>
        <p:nvSpPr>
          <p:cNvPr id="26" name="Freeform 35">
            <a:extLst>
              <a:ext uri="{FF2B5EF4-FFF2-40B4-BE49-F238E27FC236}">
                <a16:creationId xmlns:a16="http://schemas.microsoft.com/office/drawing/2014/main" id="{AD9F9187-3B0A-4E49-8AF1-8527B17E096E}"/>
              </a:ext>
            </a:extLst>
          </p:cNvPr>
          <p:cNvSpPr>
            <a:spLocks noEditPoints="1"/>
          </p:cNvSpPr>
          <p:nvPr/>
        </p:nvSpPr>
        <p:spPr bwMode="auto">
          <a:xfrm>
            <a:off x="2611410" y="2195096"/>
            <a:ext cx="229961" cy="426138"/>
          </a:xfrm>
          <a:custGeom>
            <a:avLst/>
            <a:gdLst>
              <a:gd name="T0" fmla="*/ 276 w 1307"/>
              <a:gd name="T1" fmla="*/ 1253 h 2422"/>
              <a:gd name="T2" fmla="*/ 296 w 1307"/>
              <a:gd name="T3" fmla="*/ 1287 h 2422"/>
              <a:gd name="T4" fmla="*/ 551 w 1307"/>
              <a:gd name="T5" fmla="*/ 1275 h 2422"/>
              <a:gd name="T6" fmla="*/ 542 w 1307"/>
              <a:gd name="T7" fmla="*/ 1237 h 2422"/>
              <a:gd name="T8" fmla="*/ 289 w 1307"/>
              <a:gd name="T9" fmla="*/ 1037 h 2422"/>
              <a:gd name="T10" fmla="*/ 280 w 1307"/>
              <a:gd name="T11" fmla="*/ 1075 h 2422"/>
              <a:gd name="T12" fmla="*/ 534 w 1307"/>
              <a:gd name="T13" fmla="*/ 1087 h 2422"/>
              <a:gd name="T14" fmla="*/ 554 w 1307"/>
              <a:gd name="T15" fmla="*/ 1053 h 2422"/>
              <a:gd name="T16" fmla="*/ 303 w 1307"/>
              <a:gd name="T17" fmla="*/ 1033 h 2422"/>
              <a:gd name="T18" fmla="*/ 980 w 1307"/>
              <a:gd name="T19" fmla="*/ 1540 h 2422"/>
              <a:gd name="T20" fmla="*/ 762 w 1307"/>
              <a:gd name="T21" fmla="*/ 1655 h 2422"/>
              <a:gd name="T22" fmla="*/ 614 w 1307"/>
              <a:gd name="T23" fmla="*/ 1673 h 2422"/>
              <a:gd name="T24" fmla="*/ 334 w 1307"/>
              <a:gd name="T25" fmla="*/ 1613 h 2422"/>
              <a:gd name="T26" fmla="*/ 183 w 1307"/>
              <a:gd name="T27" fmla="*/ 1455 h 2422"/>
              <a:gd name="T28" fmla="*/ 151 w 1307"/>
              <a:gd name="T29" fmla="*/ 1366 h 2422"/>
              <a:gd name="T30" fmla="*/ 542 w 1307"/>
              <a:gd name="T31" fmla="*/ 837 h 2422"/>
              <a:gd name="T32" fmla="*/ 551 w 1307"/>
              <a:gd name="T33" fmla="*/ 875 h 2422"/>
              <a:gd name="T34" fmla="*/ 296 w 1307"/>
              <a:gd name="T35" fmla="*/ 887 h 2422"/>
              <a:gd name="T36" fmla="*/ 276 w 1307"/>
              <a:gd name="T37" fmla="*/ 853 h 2422"/>
              <a:gd name="T38" fmla="*/ 303 w 1307"/>
              <a:gd name="T39" fmla="*/ 633 h 2422"/>
              <a:gd name="T40" fmla="*/ 554 w 1307"/>
              <a:gd name="T41" fmla="*/ 653 h 2422"/>
              <a:gd name="T42" fmla="*/ 534 w 1307"/>
              <a:gd name="T43" fmla="*/ 687 h 2422"/>
              <a:gd name="T44" fmla="*/ 280 w 1307"/>
              <a:gd name="T45" fmla="*/ 675 h 2422"/>
              <a:gd name="T46" fmla="*/ 289 w 1307"/>
              <a:gd name="T47" fmla="*/ 637 h 2422"/>
              <a:gd name="T48" fmla="*/ 182 w 1307"/>
              <a:gd name="T49" fmla="*/ 453 h 2422"/>
              <a:gd name="T50" fmla="*/ 102 w 1307"/>
              <a:gd name="T51" fmla="*/ 484 h 2422"/>
              <a:gd name="T52" fmla="*/ 67 w 1307"/>
              <a:gd name="T53" fmla="*/ 1349 h 2422"/>
              <a:gd name="T54" fmla="*/ 82 w 1307"/>
              <a:gd name="T55" fmla="*/ 1433 h 2422"/>
              <a:gd name="T56" fmla="*/ 185 w 1307"/>
              <a:gd name="T57" fmla="*/ 1600 h 2422"/>
              <a:gd name="T58" fmla="*/ 462 w 1307"/>
              <a:gd name="T59" fmla="*/ 1727 h 2422"/>
              <a:gd name="T60" fmla="*/ 660 w 1307"/>
              <a:gd name="T61" fmla="*/ 1738 h 2422"/>
              <a:gd name="T62" fmla="*/ 863 w 1307"/>
              <a:gd name="T63" fmla="*/ 1697 h 2422"/>
              <a:gd name="T64" fmla="*/ 1080 w 1307"/>
              <a:gd name="T65" fmla="*/ 1547 h 2422"/>
              <a:gd name="T66" fmla="*/ 1154 w 1307"/>
              <a:gd name="T67" fmla="*/ 566 h 2422"/>
              <a:gd name="T68" fmla="*/ 1123 w 1307"/>
              <a:gd name="T69" fmla="*/ 491 h 2422"/>
              <a:gd name="T70" fmla="*/ 596 w 1307"/>
              <a:gd name="T71" fmla="*/ 62 h 2422"/>
              <a:gd name="T72" fmla="*/ 492 w 1307"/>
              <a:gd name="T73" fmla="*/ 102 h 2422"/>
              <a:gd name="T74" fmla="*/ 756 w 1307"/>
              <a:gd name="T75" fmla="*/ 162 h 2422"/>
              <a:gd name="T76" fmla="*/ 676 w 1307"/>
              <a:gd name="T77" fmla="*/ 73 h 2422"/>
              <a:gd name="T78" fmla="*/ 651 w 1307"/>
              <a:gd name="T79" fmla="*/ 4 h 2422"/>
              <a:gd name="T80" fmla="*/ 800 w 1307"/>
              <a:gd name="T81" fmla="*/ 100 h 2422"/>
              <a:gd name="T82" fmla="*/ 827 w 1307"/>
              <a:gd name="T83" fmla="*/ 177 h 2422"/>
              <a:gd name="T84" fmla="*/ 1203 w 1307"/>
              <a:gd name="T85" fmla="*/ 229 h 2422"/>
              <a:gd name="T86" fmla="*/ 1227 w 1307"/>
              <a:gd name="T87" fmla="*/ 1317 h 2422"/>
              <a:gd name="T88" fmla="*/ 1087 w 1307"/>
              <a:gd name="T89" fmla="*/ 1638 h 2422"/>
              <a:gd name="T90" fmla="*/ 845 w 1307"/>
              <a:gd name="T91" fmla="*/ 1775 h 2422"/>
              <a:gd name="T92" fmla="*/ 671 w 1307"/>
              <a:gd name="T93" fmla="*/ 1835 h 2422"/>
              <a:gd name="T94" fmla="*/ 640 w 1307"/>
              <a:gd name="T95" fmla="*/ 2017 h 2422"/>
              <a:gd name="T96" fmla="*/ 672 w 1307"/>
              <a:gd name="T97" fmla="*/ 2287 h 2422"/>
              <a:gd name="T98" fmla="*/ 803 w 1307"/>
              <a:gd name="T99" fmla="*/ 2362 h 2422"/>
              <a:gd name="T100" fmla="*/ 1283 w 1307"/>
              <a:gd name="T101" fmla="*/ 2415 h 2422"/>
              <a:gd name="T102" fmla="*/ 956 w 1307"/>
              <a:gd name="T103" fmla="*/ 2420 h 2422"/>
              <a:gd name="T104" fmla="*/ 671 w 1307"/>
              <a:gd name="T105" fmla="*/ 2362 h 2422"/>
              <a:gd name="T106" fmla="*/ 589 w 1307"/>
              <a:gd name="T107" fmla="*/ 2233 h 2422"/>
              <a:gd name="T108" fmla="*/ 563 w 1307"/>
              <a:gd name="T109" fmla="*/ 1878 h 2422"/>
              <a:gd name="T110" fmla="*/ 334 w 1307"/>
              <a:gd name="T111" fmla="*/ 1764 h 2422"/>
              <a:gd name="T112" fmla="*/ 87 w 1307"/>
              <a:gd name="T113" fmla="*/ 1593 h 2422"/>
              <a:gd name="T114" fmla="*/ 7 w 1307"/>
              <a:gd name="T115" fmla="*/ 1418 h 2422"/>
              <a:gd name="T116" fmla="*/ 2 w 1307"/>
              <a:gd name="T117" fmla="*/ 277 h 2422"/>
              <a:gd name="T118" fmla="*/ 83 w 1307"/>
              <a:gd name="T119" fmla="*/ 184 h 2422"/>
              <a:gd name="T120" fmla="*/ 391 w 1307"/>
              <a:gd name="T121" fmla="*/ 135 h 2422"/>
              <a:gd name="T122" fmla="*/ 516 w 1307"/>
              <a:gd name="T123" fmla="*/ 15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7" h="2422">
                <a:moveTo>
                  <a:pt x="303" y="1233"/>
                </a:moveTo>
                <a:lnTo>
                  <a:pt x="296" y="1235"/>
                </a:lnTo>
                <a:lnTo>
                  <a:pt x="289" y="1237"/>
                </a:lnTo>
                <a:lnTo>
                  <a:pt x="283" y="1242"/>
                </a:lnTo>
                <a:lnTo>
                  <a:pt x="280" y="1247"/>
                </a:lnTo>
                <a:lnTo>
                  <a:pt x="276" y="1253"/>
                </a:lnTo>
                <a:lnTo>
                  <a:pt x="274" y="1260"/>
                </a:lnTo>
                <a:lnTo>
                  <a:pt x="276" y="1269"/>
                </a:lnTo>
                <a:lnTo>
                  <a:pt x="280" y="1275"/>
                </a:lnTo>
                <a:lnTo>
                  <a:pt x="283" y="1280"/>
                </a:lnTo>
                <a:lnTo>
                  <a:pt x="289" y="1286"/>
                </a:lnTo>
                <a:lnTo>
                  <a:pt x="296" y="1287"/>
                </a:lnTo>
                <a:lnTo>
                  <a:pt x="303" y="1289"/>
                </a:lnTo>
                <a:lnTo>
                  <a:pt x="527" y="1289"/>
                </a:lnTo>
                <a:lnTo>
                  <a:pt x="534" y="1287"/>
                </a:lnTo>
                <a:lnTo>
                  <a:pt x="542" y="1286"/>
                </a:lnTo>
                <a:lnTo>
                  <a:pt x="547" y="1280"/>
                </a:lnTo>
                <a:lnTo>
                  <a:pt x="551" y="1275"/>
                </a:lnTo>
                <a:lnTo>
                  <a:pt x="554" y="1269"/>
                </a:lnTo>
                <a:lnTo>
                  <a:pt x="554" y="1260"/>
                </a:lnTo>
                <a:lnTo>
                  <a:pt x="554" y="1253"/>
                </a:lnTo>
                <a:lnTo>
                  <a:pt x="551" y="1247"/>
                </a:lnTo>
                <a:lnTo>
                  <a:pt x="547" y="1242"/>
                </a:lnTo>
                <a:lnTo>
                  <a:pt x="542" y="1237"/>
                </a:lnTo>
                <a:lnTo>
                  <a:pt x="534" y="1235"/>
                </a:lnTo>
                <a:lnTo>
                  <a:pt x="527" y="1233"/>
                </a:lnTo>
                <a:lnTo>
                  <a:pt x="303" y="1233"/>
                </a:lnTo>
                <a:close/>
                <a:moveTo>
                  <a:pt x="303" y="1033"/>
                </a:moveTo>
                <a:lnTo>
                  <a:pt x="296" y="1035"/>
                </a:lnTo>
                <a:lnTo>
                  <a:pt x="289" y="1037"/>
                </a:lnTo>
                <a:lnTo>
                  <a:pt x="283" y="1042"/>
                </a:lnTo>
                <a:lnTo>
                  <a:pt x="280" y="1047"/>
                </a:lnTo>
                <a:lnTo>
                  <a:pt x="276" y="1053"/>
                </a:lnTo>
                <a:lnTo>
                  <a:pt x="274" y="1060"/>
                </a:lnTo>
                <a:lnTo>
                  <a:pt x="276" y="1069"/>
                </a:lnTo>
                <a:lnTo>
                  <a:pt x="280" y="1075"/>
                </a:lnTo>
                <a:lnTo>
                  <a:pt x="283" y="1080"/>
                </a:lnTo>
                <a:lnTo>
                  <a:pt x="289" y="1086"/>
                </a:lnTo>
                <a:lnTo>
                  <a:pt x="296" y="1087"/>
                </a:lnTo>
                <a:lnTo>
                  <a:pt x="303" y="1089"/>
                </a:lnTo>
                <a:lnTo>
                  <a:pt x="527" y="1089"/>
                </a:lnTo>
                <a:lnTo>
                  <a:pt x="534" y="1087"/>
                </a:lnTo>
                <a:lnTo>
                  <a:pt x="542" y="1086"/>
                </a:lnTo>
                <a:lnTo>
                  <a:pt x="547" y="1080"/>
                </a:lnTo>
                <a:lnTo>
                  <a:pt x="551" y="1075"/>
                </a:lnTo>
                <a:lnTo>
                  <a:pt x="554" y="1069"/>
                </a:lnTo>
                <a:lnTo>
                  <a:pt x="554" y="1060"/>
                </a:lnTo>
                <a:lnTo>
                  <a:pt x="554" y="1053"/>
                </a:lnTo>
                <a:lnTo>
                  <a:pt x="551" y="1047"/>
                </a:lnTo>
                <a:lnTo>
                  <a:pt x="547" y="1042"/>
                </a:lnTo>
                <a:lnTo>
                  <a:pt x="542" y="1037"/>
                </a:lnTo>
                <a:lnTo>
                  <a:pt x="534" y="1035"/>
                </a:lnTo>
                <a:lnTo>
                  <a:pt x="527" y="1033"/>
                </a:lnTo>
                <a:lnTo>
                  <a:pt x="303" y="1033"/>
                </a:lnTo>
                <a:close/>
                <a:moveTo>
                  <a:pt x="1067" y="946"/>
                </a:moveTo>
                <a:lnTo>
                  <a:pt x="1067" y="1366"/>
                </a:lnTo>
                <a:lnTo>
                  <a:pt x="1052" y="1418"/>
                </a:lnTo>
                <a:lnTo>
                  <a:pt x="1034" y="1466"/>
                </a:lnTo>
                <a:lnTo>
                  <a:pt x="1009" y="1506"/>
                </a:lnTo>
                <a:lnTo>
                  <a:pt x="980" y="1540"/>
                </a:lnTo>
                <a:lnTo>
                  <a:pt x="945" y="1569"/>
                </a:lnTo>
                <a:lnTo>
                  <a:pt x="911" y="1595"/>
                </a:lnTo>
                <a:lnTo>
                  <a:pt x="874" y="1615"/>
                </a:lnTo>
                <a:lnTo>
                  <a:pt x="836" y="1633"/>
                </a:lnTo>
                <a:lnTo>
                  <a:pt x="798" y="1646"/>
                </a:lnTo>
                <a:lnTo>
                  <a:pt x="762" y="1655"/>
                </a:lnTo>
                <a:lnTo>
                  <a:pt x="727" y="1662"/>
                </a:lnTo>
                <a:lnTo>
                  <a:pt x="696" y="1667"/>
                </a:lnTo>
                <a:lnTo>
                  <a:pt x="667" y="1671"/>
                </a:lnTo>
                <a:lnTo>
                  <a:pt x="643" y="1673"/>
                </a:lnTo>
                <a:lnTo>
                  <a:pt x="627" y="1673"/>
                </a:lnTo>
                <a:lnTo>
                  <a:pt x="614" y="1673"/>
                </a:lnTo>
                <a:lnTo>
                  <a:pt x="611" y="1673"/>
                </a:lnTo>
                <a:lnTo>
                  <a:pt x="542" y="1671"/>
                </a:lnTo>
                <a:lnTo>
                  <a:pt x="482" y="1664"/>
                </a:lnTo>
                <a:lnTo>
                  <a:pt x="427" y="1651"/>
                </a:lnTo>
                <a:lnTo>
                  <a:pt x="378" y="1633"/>
                </a:lnTo>
                <a:lnTo>
                  <a:pt x="334" y="1613"/>
                </a:lnTo>
                <a:lnTo>
                  <a:pt x="298" y="1589"/>
                </a:lnTo>
                <a:lnTo>
                  <a:pt x="267" y="1562"/>
                </a:lnTo>
                <a:lnTo>
                  <a:pt x="240" y="1537"/>
                </a:lnTo>
                <a:lnTo>
                  <a:pt x="216" y="1507"/>
                </a:lnTo>
                <a:lnTo>
                  <a:pt x="198" y="1482"/>
                </a:lnTo>
                <a:lnTo>
                  <a:pt x="183" y="1455"/>
                </a:lnTo>
                <a:lnTo>
                  <a:pt x="172" y="1431"/>
                </a:lnTo>
                <a:lnTo>
                  <a:pt x="163" y="1409"/>
                </a:lnTo>
                <a:lnTo>
                  <a:pt x="158" y="1391"/>
                </a:lnTo>
                <a:lnTo>
                  <a:pt x="154" y="1377"/>
                </a:lnTo>
                <a:lnTo>
                  <a:pt x="152" y="1367"/>
                </a:lnTo>
                <a:lnTo>
                  <a:pt x="151" y="1366"/>
                </a:lnTo>
                <a:lnTo>
                  <a:pt x="151" y="949"/>
                </a:lnTo>
                <a:lnTo>
                  <a:pt x="1067" y="946"/>
                </a:lnTo>
                <a:close/>
                <a:moveTo>
                  <a:pt x="303" y="833"/>
                </a:moveTo>
                <a:lnTo>
                  <a:pt x="527" y="833"/>
                </a:lnTo>
                <a:lnTo>
                  <a:pt x="534" y="835"/>
                </a:lnTo>
                <a:lnTo>
                  <a:pt x="542" y="837"/>
                </a:lnTo>
                <a:lnTo>
                  <a:pt x="547" y="842"/>
                </a:lnTo>
                <a:lnTo>
                  <a:pt x="551" y="847"/>
                </a:lnTo>
                <a:lnTo>
                  <a:pt x="554" y="853"/>
                </a:lnTo>
                <a:lnTo>
                  <a:pt x="554" y="860"/>
                </a:lnTo>
                <a:lnTo>
                  <a:pt x="554" y="869"/>
                </a:lnTo>
                <a:lnTo>
                  <a:pt x="551" y="875"/>
                </a:lnTo>
                <a:lnTo>
                  <a:pt x="547" y="880"/>
                </a:lnTo>
                <a:lnTo>
                  <a:pt x="542" y="886"/>
                </a:lnTo>
                <a:lnTo>
                  <a:pt x="534" y="887"/>
                </a:lnTo>
                <a:lnTo>
                  <a:pt x="527" y="889"/>
                </a:lnTo>
                <a:lnTo>
                  <a:pt x="303" y="889"/>
                </a:lnTo>
                <a:lnTo>
                  <a:pt x="296" y="887"/>
                </a:lnTo>
                <a:lnTo>
                  <a:pt x="289" y="886"/>
                </a:lnTo>
                <a:lnTo>
                  <a:pt x="283" y="880"/>
                </a:lnTo>
                <a:lnTo>
                  <a:pt x="280" y="875"/>
                </a:lnTo>
                <a:lnTo>
                  <a:pt x="276" y="869"/>
                </a:lnTo>
                <a:lnTo>
                  <a:pt x="274" y="860"/>
                </a:lnTo>
                <a:lnTo>
                  <a:pt x="276" y="853"/>
                </a:lnTo>
                <a:lnTo>
                  <a:pt x="280" y="847"/>
                </a:lnTo>
                <a:lnTo>
                  <a:pt x="283" y="842"/>
                </a:lnTo>
                <a:lnTo>
                  <a:pt x="289" y="837"/>
                </a:lnTo>
                <a:lnTo>
                  <a:pt x="296" y="835"/>
                </a:lnTo>
                <a:lnTo>
                  <a:pt x="303" y="833"/>
                </a:lnTo>
                <a:close/>
                <a:moveTo>
                  <a:pt x="303" y="633"/>
                </a:moveTo>
                <a:lnTo>
                  <a:pt x="527" y="633"/>
                </a:lnTo>
                <a:lnTo>
                  <a:pt x="534" y="635"/>
                </a:lnTo>
                <a:lnTo>
                  <a:pt x="542" y="637"/>
                </a:lnTo>
                <a:lnTo>
                  <a:pt x="547" y="642"/>
                </a:lnTo>
                <a:lnTo>
                  <a:pt x="551" y="647"/>
                </a:lnTo>
                <a:lnTo>
                  <a:pt x="554" y="653"/>
                </a:lnTo>
                <a:lnTo>
                  <a:pt x="554" y="662"/>
                </a:lnTo>
                <a:lnTo>
                  <a:pt x="554" y="669"/>
                </a:lnTo>
                <a:lnTo>
                  <a:pt x="551" y="675"/>
                </a:lnTo>
                <a:lnTo>
                  <a:pt x="547" y="680"/>
                </a:lnTo>
                <a:lnTo>
                  <a:pt x="542" y="686"/>
                </a:lnTo>
                <a:lnTo>
                  <a:pt x="534" y="687"/>
                </a:lnTo>
                <a:lnTo>
                  <a:pt x="527" y="689"/>
                </a:lnTo>
                <a:lnTo>
                  <a:pt x="303" y="689"/>
                </a:lnTo>
                <a:lnTo>
                  <a:pt x="296" y="687"/>
                </a:lnTo>
                <a:lnTo>
                  <a:pt x="289" y="686"/>
                </a:lnTo>
                <a:lnTo>
                  <a:pt x="283" y="680"/>
                </a:lnTo>
                <a:lnTo>
                  <a:pt x="280" y="675"/>
                </a:lnTo>
                <a:lnTo>
                  <a:pt x="276" y="669"/>
                </a:lnTo>
                <a:lnTo>
                  <a:pt x="274" y="662"/>
                </a:lnTo>
                <a:lnTo>
                  <a:pt x="276" y="653"/>
                </a:lnTo>
                <a:lnTo>
                  <a:pt x="280" y="647"/>
                </a:lnTo>
                <a:lnTo>
                  <a:pt x="283" y="642"/>
                </a:lnTo>
                <a:lnTo>
                  <a:pt x="289" y="637"/>
                </a:lnTo>
                <a:lnTo>
                  <a:pt x="296" y="635"/>
                </a:lnTo>
                <a:lnTo>
                  <a:pt x="303" y="633"/>
                </a:lnTo>
                <a:close/>
                <a:moveTo>
                  <a:pt x="1031" y="449"/>
                </a:moveTo>
                <a:lnTo>
                  <a:pt x="191" y="453"/>
                </a:lnTo>
                <a:lnTo>
                  <a:pt x="189" y="453"/>
                </a:lnTo>
                <a:lnTo>
                  <a:pt x="182" y="453"/>
                </a:lnTo>
                <a:lnTo>
                  <a:pt x="172" y="453"/>
                </a:lnTo>
                <a:lnTo>
                  <a:pt x="160" y="455"/>
                </a:lnTo>
                <a:lnTo>
                  <a:pt x="147" y="457"/>
                </a:lnTo>
                <a:lnTo>
                  <a:pt x="132" y="464"/>
                </a:lnTo>
                <a:lnTo>
                  <a:pt x="116" y="471"/>
                </a:lnTo>
                <a:lnTo>
                  <a:pt x="102" y="484"/>
                </a:lnTo>
                <a:lnTo>
                  <a:pt x="89" y="502"/>
                </a:lnTo>
                <a:lnTo>
                  <a:pt x="78" y="524"/>
                </a:lnTo>
                <a:lnTo>
                  <a:pt x="69" y="551"/>
                </a:lnTo>
                <a:lnTo>
                  <a:pt x="63" y="584"/>
                </a:lnTo>
                <a:lnTo>
                  <a:pt x="63" y="626"/>
                </a:lnTo>
                <a:lnTo>
                  <a:pt x="67" y="1349"/>
                </a:lnTo>
                <a:lnTo>
                  <a:pt x="67" y="1351"/>
                </a:lnTo>
                <a:lnTo>
                  <a:pt x="67" y="1360"/>
                </a:lnTo>
                <a:lnTo>
                  <a:pt x="69" y="1373"/>
                </a:lnTo>
                <a:lnTo>
                  <a:pt x="72" y="1389"/>
                </a:lnTo>
                <a:lnTo>
                  <a:pt x="76" y="1409"/>
                </a:lnTo>
                <a:lnTo>
                  <a:pt x="82" y="1433"/>
                </a:lnTo>
                <a:lnTo>
                  <a:pt x="91" y="1458"/>
                </a:lnTo>
                <a:lnTo>
                  <a:pt x="102" y="1484"/>
                </a:lnTo>
                <a:lnTo>
                  <a:pt x="118" y="1513"/>
                </a:lnTo>
                <a:lnTo>
                  <a:pt x="136" y="1542"/>
                </a:lnTo>
                <a:lnTo>
                  <a:pt x="158" y="1571"/>
                </a:lnTo>
                <a:lnTo>
                  <a:pt x="185" y="1600"/>
                </a:lnTo>
                <a:lnTo>
                  <a:pt x="216" y="1627"/>
                </a:lnTo>
                <a:lnTo>
                  <a:pt x="254" y="1653"/>
                </a:lnTo>
                <a:lnTo>
                  <a:pt x="296" y="1677"/>
                </a:lnTo>
                <a:lnTo>
                  <a:pt x="345" y="1697"/>
                </a:lnTo>
                <a:lnTo>
                  <a:pt x="400" y="1715"/>
                </a:lnTo>
                <a:lnTo>
                  <a:pt x="462" y="1727"/>
                </a:lnTo>
                <a:lnTo>
                  <a:pt x="531" y="1737"/>
                </a:lnTo>
                <a:lnTo>
                  <a:pt x="607" y="1740"/>
                </a:lnTo>
                <a:lnTo>
                  <a:pt x="611" y="1742"/>
                </a:lnTo>
                <a:lnTo>
                  <a:pt x="622" y="1740"/>
                </a:lnTo>
                <a:lnTo>
                  <a:pt x="638" y="1740"/>
                </a:lnTo>
                <a:lnTo>
                  <a:pt x="660" y="1738"/>
                </a:lnTo>
                <a:lnTo>
                  <a:pt x="687" y="1737"/>
                </a:lnTo>
                <a:lnTo>
                  <a:pt x="716" y="1733"/>
                </a:lnTo>
                <a:lnTo>
                  <a:pt x="751" y="1727"/>
                </a:lnTo>
                <a:lnTo>
                  <a:pt x="787" y="1718"/>
                </a:lnTo>
                <a:lnTo>
                  <a:pt x="825" y="1709"/>
                </a:lnTo>
                <a:lnTo>
                  <a:pt x="863" y="1697"/>
                </a:lnTo>
                <a:lnTo>
                  <a:pt x="903" y="1680"/>
                </a:lnTo>
                <a:lnTo>
                  <a:pt x="942" y="1662"/>
                </a:lnTo>
                <a:lnTo>
                  <a:pt x="980" y="1640"/>
                </a:lnTo>
                <a:lnTo>
                  <a:pt x="1016" y="1613"/>
                </a:lnTo>
                <a:lnTo>
                  <a:pt x="1049" y="1582"/>
                </a:lnTo>
                <a:lnTo>
                  <a:pt x="1080" y="1547"/>
                </a:lnTo>
                <a:lnTo>
                  <a:pt x="1105" y="1507"/>
                </a:lnTo>
                <a:lnTo>
                  <a:pt x="1127" y="1462"/>
                </a:lnTo>
                <a:lnTo>
                  <a:pt x="1143" y="1411"/>
                </a:lnTo>
                <a:lnTo>
                  <a:pt x="1152" y="1355"/>
                </a:lnTo>
                <a:lnTo>
                  <a:pt x="1154" y="1293"/>
                </a:lnTo>
                <a:lnTo>
                  <a:pt x="1154" y="566"/>
                </a:lnTo>
                <a:lnTo>
                  <a:pt x="1154" y="562"/>
                </a:lnTo>
                <a:lnTo>
                  <a:pt x="1152" y="553"/>
                </a:lnTo>
                <a:lnTo>
                  <a:pt x="1151" y="540"/>
                </a:lnTo>
                <a:lnTo>
                  <a:pt x="1143" y="526"/>
                </a:lnTo>
                <a:lnTo>
                  <a:pt x="1136" y="509"/>
                </a:lnTo>
                <a:lnTo>
                  <a:pt x="1123" y="491"/>
                </a:lnTo>
                <a:lnTo>
                  <a:pt x="1109" y="477"/>
                </a:lnTo>
                <a:lnTo>
                  <a:pt x="1087" y="462"/>
                </a:lnTo>
                <a:lnTo>
                  <a:pt x="1062" y="453"/>
                </a:lnTo>
                <a:lnTo>
                  <a:pt x="1031" y="449"/>
                </a:lnTo>
                <a:close/>
                <a:moveTo>
                  <a:pt x="603" y="60"/>
                </a:moveTo>
                <a:lnTo>
                  <a:pt x="596" y="62"/>
                </a:lnTo>
                <a:lnTo>
                  <a:pt x="582" y="62"/>
                </a:lnTo>
                <a:lnTo>
                  <a:pt x="565" y="66"/>
                </a:lnTo>
                <a:lnTo>
                  <a:pt x="547" y="69"/>
                </a:lnTo>
                <a:lnTo>
                  <a:pt x="529" y="77"/>
                </a:lnTo>
                <a:lnTo>
                  <a:pt x="509" y="87"/>
                </a:lnTo>
                <a:lnTo>
                  <a:pt x="492" y="102"/>
                </a:lnTo>
                <a:lnTo>
                  <a:pt x="478" y="122"/>
                </a:lnTo>
                <a:lnTo>
                  <a:pt x="465" y="147"/>
                </a:lnTo>
                <a:lnTo>
                  <a:pt x="460" y="177"/>
                </a:lnTo>
                <a:lnTo>
                  <a:pt x="760" y="173"/>
                </a:lnTo>
                <a:lnTo>
                  <a:pt x="758" y="169"/>
                </a:lnTo>
                <a:lnTo>
                  <a:pt x="756" y="162"/>
                </a:lnTo>
                <a:lnTo>
                  <a:pt x="752" y="149"/>
                </a:lnTo>
                <a:lnTo>
                  <a:pt x="745" y="133"/>
                </a:lnTo>
                <a:lnTo>
                  <a:pt x="734" y="117"/>
                </a:lnTo>
                <a:lnTo>
                  <a:pt x="720" y="100"/>
                </a:lnTo>
                <a:lnTo>
                  <a:pt x="702" y="84"/>
                </a:lnTo>
                <a:lnTo>
                  <a:pt x="676" y="73"/>
                </a:lnTo>
                <a:lnTo>
                  <a:pt x="645" y="64"/>
                </a:lnTo>
                <a:lnTo>
                  <a:pt x="607" y="60"/>
                </a:lnTo>
                <a:lnTo>
                  <a:pt x="603" y="60"/>
                </a:lnTo>
                <a:close/>
                <a:moveTo>
                  <a:pt x="603" y="0"/>
                </a:moveTo>
                <a:lnTo>
                  <a:pt x="607" y="0"/>
                </a:lnTo>
                <a:lnTo>
                  <a:pt x="651" y="4"/>
                </a:lnTo>
                <a:lnTo>
                  <a:pt x="689" y="13"/>
                </a:lnTo>
                <a:lnTo>
                  <a:pt x="720" y="26"/>
                </a:lnTo>
                <a:lnTo>
                  <a:pt x="747" y="42"/>
                </a:lnTo>
                <a:lnTo>
                  <a:pt x="769" y="60"/>
                </a:lnTo>
                <a:lnTo>
                  <a:pt x="787" y="80"/>
                </a:lnTo>
                <a:lnTo>
                  <a:pt x="800" y="100"/>
                </a:lnTo>
                <a:lnTo>
                  <a:pt x="811" y="120"/>
                </a:lnTo>
                <a:lnTo>
                  <a:pt x="818" y="138"/>
                </a:lnTo>
                <a:lnTo>
                  <a:pt x="822" y="153"/>
                </a:lnTo>
                <a:lnTo>
                  <a:pt x="825" y="166"/>
                </a:lnTo>
                <a:lnTo>
                  <a:pt x="827" y="175"/>
                </a:lnTo>
                <a:lnTo>
                  <a:pt x="827" y="177"/>
                </a:lnTo>
                <a:lnTo>
                  <a:pt x="1080" y="177"/>
                </a:lnTo>
                <a:lnTo>
                  <a:pt x="1116" y="178"/>
                </a:lnTo>
                <a:lnTo>
                  <a:pt x="1145" y="186"/>
                </a:lnTo>
                <a:lnTo>
                  <a:pt x="1171" y="198"/>
                </a:lnTo>
                <a:lnTo>
                  <a:pt x="1189" y="213"/>
                </a:lnTo>
                <a:lnTo>
                  <a:pt x="1203" y="229"/>
                </a:lnTo>
                <a:lnTo>
                  <a:pt x="1212" y="246"/>
                </a:lnTo>
                <a:lnTo>
                  <a:pt x="1220" y="260"/>
                </a:lnTo>
                <a:lnTo>
                  <a:pt x="1225" y="273"/>
                </a:lnTo>
                <a:lnTo>
                  <a:pt x="1227" y="282"/>
                </a:lnTo>
                <a:lnTo>
                  <a:pt x="1227" y="286"/>
                </a:lnTo>
                <a:lnTo>
                  <a:pt x="1227" y="1317"/>
                </a:lnTo>
                <a:lnTo>
                  <a:pt x="1216" y="1387"/>
                </a:lnTo>
                <a:lnTo>
                  <a:pt x="1200" y="1449"/>
                </a:lnTo>
                <a:lnTo>
                  <a:pt x="1178" y="1506"/>
                </a:lnTo>
                <a:lnTo>
                  <a:pt x="1152" y="1557"/>
                </a:lnTo>
                <a:lnTo>
                  <a:pt x="1122" y="1600"/>
                </a:lnTo>
                <a:lnTo>
                  <a:pt x="1087" y="1638"/>
                </a:lnTo>
                <a:lnTo>
                  <a:pt x="1051" y="1671"/>
                </a:lnTo>
                <a:lnTo>
                  <a:pt x="1011" y="1700"/>
                </a:lnTo>
                <a:lnTo>
                  <a:pt x="971" y="1726"/>
                </a:lnTo>
                <a:lnTo>
                  <a:pt x="929" y="1746"/>
                </a:lnTo>
                <a:lnTo>
                  <a:pt x="887" y="1762"/>
                </a:lnTo>
                <a:lnTo>
                  <a:pt x="845" y="1775"/>
                </a:lnTo>
                <a:lnTo>
                  <a:pt x="805" y="1786"/>
                </a:lnTo>
                <a:lnTo>
                  <a:pt x="767" y="1793"/>
                </a:lnTo>
                <a:lnTo>
                  <a:pt x="732" y="1798"/>
                </a:lnTo>
                <a:lnTo>
                  <a:pt x="700" y="1802"/>
                </a:lnTo>
                <a:lnTo>
                  <a:pt x="671" y="1804"/>
                </a:lnTo>
                <a:lnTo>
                  <a:pt x="671" y="1835"/>
                </a:lnTo>
                <a:lnTo>
                  <a:pt x="667" y="1857"/>
                </a:lnTo>
                <a:lnTo>
                  <a:pt x="658" y="1875"/>
                </a:lnTo>
                <a:lnTo>
                  <a:pt x="642" y="1887"/>
                </a:lnTo>
                <a:lnTo>
                  <a:pt x="642" y="1922"/>
                </a:lnTo>
                <a:lnTo>
                  <a:pt x="640" y="1966"/>
                </a:lnTo>
                <a:lnTo>
                  <a:pt x="640" y="2017"/>
                </a:lnTo>
                <a:lnTo>
                  <a:pt x="638" y="2073"/>
                </a:lnTo>
                <a:lnTo>
                  <a:pt x="638" y="2131"/>
                </a:lnTo>
                <a:lnTo>
                  <a:pt x="640" y="2193"/>
                </a:lnTo>
                <a:lnTo>
                  <a:pt x="643" y="2229"/>
                </a:lnTo>
                <a:lnTo>
                  <a:pt x="656" y="2260"/>
                </a:lnTo>
                <a:lnTo>
                  <a:pt x="672" y="2287"/>
                </a:lnTo>
                <a:lnTo>
                  <a:pt x="694" y="2309"/>
                </a:lnTo>
                <a:lnTo>
                  <a:pt x="718" y="2326"/>
                </a:lnTo>
                <a:lnTo>
                  <a:pt x="742" y="2340"/>
                </a:lnTo>
                <a:lnTo>
                  <a:pt x="765" y="2349"/>
                </a:lnTo>
                <a:lnTo>
                  <a:pt x="787" y="2357"/>
                </a:lnTo>
                <a:lnTo>
                  <a:pt x="803" y="2362"/>
                </a:lnTo>
                <a:lnTo>
                  <a:pt x="814" y="2364"/>
                </a:lnTo>
                <a:lnTo>
                  <a:pt x="820" y="2366"/>
                </a:lnTo>
                <a:lnTo>
                  <a:pt x="1307" y="2366"/>
                </a:lnTo>
                <a:lnTo>
                  <a:pt x="1307" y="2413"/>
                </a:lnTo>
                <a:lnTo>
                  <a:pt x="1302" y="2413"/>
                </a:lnTo>
                <a:lnTo>
                  <a:pt x="1283" y="2415"/>
                </a:lnTo>
                <a:lnTo>
                  <a:pt x="1254" y="2415"/>
                </a:lnTo>
                <a:lnTo>
                  <a:pt x="1216" y="2417"/>
                </a:lnTo>
                <a:lnTo>
                  <a:pt x="1165" y="2418"/>
                </a:lnTo>
                <a:lnTo>
                  <a:pt x="1105" y="2418"/>
                </a:lnTo>
                <a:lnTo>
                  <a:pt x="1034" y="2420"/>
                </a:lnTo>
                <a:lnTo>
                  <a:pt x="956" y="2420"/>
                </a:lnTo>
                <a:lnTo>
                  <a:pt x="867" y="2422"/>
                </a:lnTo>
                <a:lnTo>
                  <a:pt x="816" y="2418"/>
                </a:lnTo>
                <a:lnTo>
                  <a:pt x="771" y="2409"/>
                </a:lnTo>
                <a:lnTo>
                  <a:pt x="731" y="2397"/>
                </a:lnTo>
                <a:lnTo>
                  <a:pt x="698" y="2382"/>
                </a:lnTo>
                <a:lnTo>
                  <a:pt x="671" y="2362"/>
                </a:lnTo>
                <a:lnTo>
                  <a:pt x="647" y="2340"/>
                </a:lnTo>
                <a:lnTo>
                  <a:pt x="629" y="2318"/>
                </a:lnTo>
                <a:lnTo>
                  <a:pt x="614" y="2297"/>
                </a:lnTo>
                <a:lnTo>
                  <a:pt x="603" y="2273"/>
                </a:lnTo>
                <a:lnTo>
                  <a:pt x="596" y="2253"/>
                </a:lnTo>
                <a:lnTo>
                  <a:pt x="589" y="2233"/>
                </a:lnTo>
                <a:lnTo>
                  <a:pt x="585" y="2217"/>
                </a:lnTo>
                <a:lnTo>
                  <a:pt x="583" y="2204"/>
                </a:lnTo>
                <a:lnTo>
                  <a:pt x="583" y="2197"/>
                </a:lnTo>
                <a:lnTo>
                  <a:pt x="583" y="2193"/>
                </a:lnTo>
                <a:lnTo>
                  <a:pt x="583" y="1891"/>
                </a:lnTo>
                <a:lnTo>
                  <a:pt x="563" y="1878"/>
                </a:lnTo>
                <a:lnTo>
                  <a:pt x="552" y="1858"/>
                </a:lnTo>
                <a:lnTo>
                  <a:pt x="547" y="1835"/>
                </a:lnTo>
                <a:lnTo>
                  <a:pt x="547" y="1804"/>
                </a:lnTo>
                <a:lnTo>
                  <a:pt x="469" y="1795"/>
                </a:lnTo>
                <a:lnTo>
                  <a:pt x="398" y="1782"/>
                </a:lnTo>
                <a:lnTo>
                  <a:pt x="334" y="1764"/>
                </a:lnTo>
                <a:lnTo>
                  <a:pt x="278" y="1742"/>
                </a:lnTo>
                <a:lnTo>
                  <a:pt x="227" y="1717"/>
                </a:lnTo>
                <a:lnTo>
                  <a:pt x="185" y="1687"/>
                </a:lnTo>
                <a:lnTo>
                  <a:pt x="147" y="1657"/>
                </a:lnTo>
                <a:lnTo>
                  <a:pt x="114" y="1626"/>
                </a:lnTo>
                <a:lnTo>
                  <a:pt x="87" y="1593"/>
                </a:lnTo>
                <a:lnTo>
                  <a:pt x="65" y="1560"/>
                </a:lnTo>
                <a:lnTo>
                  <a:pt x="47" y="1527"/>
                </a:lnTo>
                <a:lnTo>
                  <a:pt x="32" y="1497"/>
                </a:lnTo>
                <a:lnTo>
                  <a:pt x="22" y="1467"/>
                </a:lnTo>
                <a:lnTo>
                  <a:pt x="12" y="1442"/>
                </a:lnTo>
                <a:lnTo>
                  <a:pt x="7" y="1418"/>
                </a:lnTo>
                <a:lnTo>
                  <a:pt x="3" y="1400"/>
                </a:lnTo>
                <a:lnTo>
                  <a:pt x="0" y="1386"/>
                </a:lnTo>
                <a:lnTo>
                  <a:pt x="0" y="1377"/>
                </a:lnTo>
                <a:lnTo>
                  <a:pt x="0" y="1373"/>
                </a:lnTo>
                <a:lnTo>
                  <a:pt x="0" y="309"/>
                </a:lnTo>
                <a:lnTo>
                  <a:pt x="2" y="277"/>
                </a:lnTo>
                <a:lnTo>
                  <a:pt x="9" y="251"/>
                </a:lnTo>
                <a:lnTo>
                  <a:pt x="20" y="229"/>
                </a:lnTo>
                <a:lnTo>
                  <a:pt x="34" y="213"/>
                </a:lnTo>
                <a:lnTo>
                  <a:pt x="51" y="200"/>
                </a:lnTo>
                <a:lnTo>
                  <a:pt x="67" y="191"/>
                </a:lnTo>
                <a:lnTo>
                  <a:pt x="83" y="184"/>
                </a:lnTo>
                <a:lnTo>
                  <a:pt x="96" y="180"/>
                </a:lnTo>
                <a:lnTo>
                  <a:pt x="109" y="178"/>
                </a:lnTo>
                <a:lnTo>
                  <a:pt x="116" y="177"/>
                </a:lnTo>
                <a:lnTo>
                  <a:pt x="120" y="177"/>
                </a:lnTo>
                <a:lnTo>
                  <a:pt x="383" y="173"/>
                </a:lnTo>
                <a:lnTo>
                  <a:pt x="391" y="135"/>
                </a:lnTo>
                <a:lnTo>
                  <a:pt x="405" y="102"/>
                </a:lnTo>
                <a:lnTo>
                  <a:pt x="423" y="77"/>
                </a:lnTo>
                <a:lnTo>
                  <a:pt x="443" y="55"/>
                </a:lnTo>
                <a:lnTo>
                  <a:pt x="467" y="37"/>
                </a:lnTo>
                <a:lnTo>
                  <a:pt x="492" y="24"/>
                </a:lnTo>
                <a:lnTo>
                  <a:pt x="516" y="15"/>
                </a:lnTo>
                <a:lnTo>
                  <a:pt x="540" y="9"/>
                </a:lnTo>
                <a:lnTo>
                  <a:pt x="562" y="4"/>
                </a:lnTo>
                <a:lnTo>
                  <a:pt x="580" y="2"/>
                </a:lnTo>
                <a:lnTo>
                  <a:pt x="594" y="2"/>
                </a:lnTo>
                <a:lnTo>
                  <a:pt x="603"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ko-KR" altLang="en-US" sz="2026"/>
          </a:p>
        </p:txBody>
      </p:sp>
      <p:sp>
        <p:nvSpPr>
          <p:cNvPr id="27" name="Round Same Side Corner Rectangle 3">
            <a:extLst>
              <a:ext uri="{FF2B5EF4-FFF2-40B4-BE49-F238E27FC236}">
                <a16:creationId xmlns:a16="http://schemas.microsoft.com/office/drawing/2014/main" id="{7A4E4DF7-81E3-4EA8-90A0-5C2E4E7B48F0}"/>
              </a:ext>
            </a:extLst>
          </p:cNvPr>
          <p:cNvSpPr/>
          <p:nvPr/>
        </p:nvSpPr>
        <p:spPr>
          <a:xfrm rot="10800000">
            <a:off x="1022450" y="2186473"/>
            <a:ext cx="273494" cy="272536"/>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 name="Oval 19">
            <a:extLst>
              <a:ext uri="{FF2B5EF4-FFF2-40B4-BE49-F238E27FC236}">
                <a16:creationId xmlns:a16="http://schemas.microsoft.com/office/drawing/2014/main" id="{FADB6FBC-6275-49E3-8122-A6B58BF6FF41}"/>
              </a:ext>
            </a:extLst>
          </p:cNvPr>
          <p:cNvSpPr/>
          <p:nvPr/>
        </p:nvSpPr>
        <p:spPr>
          <a:xfrm rot="7840081">
            <a:off x="1783680" y="3433110"/>
            <a:ext cx="347840" cy="296719"/>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cs typeface="Arial" pitchFamily="34" charset="0"/>
            </a:endParaRPr>
          </a:p>
        </p:txBody>
      </p:sp>
      <p:sp>
        <p:nvSpPr>
          <p:cNvPr id="29" name="Oval 12287">
            <a:extLst>
              <a:ext uri="{FF2B5EF4-FFF2-40B4-BE49-F238E27FC236}">
                <a16:creationId xmlns:a16="http://schemas.microsoft.com/office/drawing/2014/main" id="{A68EB9ED-2495-44A8-892F-AAB12F1FC6FD}"/>
              </a:ext>
            </a:extLst>
          </p:cNvPr>
          <p:cNvSpPr/>
          <p:nvPr/>
        </p:nvSpPr>
        <p:spPr>
          <a:xfrm>
            <a:off x="1649380" y="2436267"/>
            <a:ext cx="549345" cy="547329"/>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2" name="TextBox 11">
            <a:extLst>
              <a:ext uri="{FF2B5EF4-FFF2-40B4-BE49-F238E27FC236}">
                <a16:creationId xmlns:a16="http://schemas.microsoft.com/office/drawing/2014/main" id="{11271E68-2C06-14F5-07AE-DF37D2A2B147}"/>
              </a:ext>
            </a:extLst>
          </p:cNvPr>
          <p:cNvSpPr txBox="1"/>
          <p:nvPr/>
        </p:nvSpPr>
        <p:spPr>
          <a:xfrm>
            <a:off x="228600" y="373747"/>
            <a:ext cx="8382000" cy="461665"/>
          </a:xfrm>
          <a:prstGeom prst="rect">
            <a:avLst/>
          </a:prstGeom>
          <a:noFill/>
        </p:spPr>
        <p:txBody>
          <a:bodyPr wrap="square">
            <a:spAutoFit/>
          </a:bodyPr>
          <a:lstStyle/>
          <a:p>
            <a:r>
              <a:rPr lang="en-US" sz="2400" b="1" dirty="0">
                <a:solidFill>
                  <a:srgbClr val="2BAAD3"/>
                </a:solidFill>
                <a:latin typeface="Calibri" panose="020F0502020204030204" pitchFamily="34" charset="0"/>
              </a:rPr>
              <a:t>Source normalized impact per paper (SNIP)</a:t>
            </a:r>
            <a:r>
              <a:rPr lang="en-IN" sz="2400" b="1" dirty="0">
                <a:solidFill>
                  <a:srgbClr val="2BAAD3"/>
                </a:solidFill>
                <a:latin typeface="Calibri" panose="020F0502020204030204" pitchFamily="34" charset="0"/>
              </a:rPr>
              <a:t> </a:t>
            </a:r>
            <a:endParaRPr lang="en-US" sz="2400" b="1" dirty="0">
              <a:solidFill>
                <a:srgbClr val="2BAAD3"/>
              </a:solidFill>
              <a:latin typeface="Calibri" panose="020F0502020204030204" pitchFamily="34" charset="0"/>
            </a:endParaRPr>
          </a:p>
        </p:txBody>
      </p:sp>
    </p:spTree>
    <p:extLst>
      <p:ext uri="{BB962C8B-B14F-4D97-AF65-F5344CB8AC3E}">
        <p14:creationId xmlns:p14="http://schemas.microsoft.com/office/powerpoint/2010/main" val="342313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C2C77A-680E-4B26-A72E-FF896B9E5F8A}"/>
              </a:ext>
            </a:extLst>
          </p:cNvPr>
          <p:cNvSpPr txBox="1">
            <a:spLocks/>
          </p:cNvSpPr>
          <p:nvPr/>
        </p:nvSpPr>
        <p:spPr>
          <a:xfrm>
            <a:off x="131230" y="193158"/>
            <a:ext cx="4366115" cy="533400"/>
          </a:xfrm>
          <a:prstGeom prst="rect">
            <a:avLst/>
          </a:prstGeom>
          <a:noFill/>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a:solidFill>
                  <a:srgbClr val="2BAAD3"/>
                </a:solidFill>
                <a:latin typeface="Calibri" panose="020F0502020204030204" pitchFamily="34" charset="0"/>
                <a:ea typeface="+mn-ea"/>
                <a:cs typeface="+mn-cs"/>
              </a:rPr>
              <a:t>The </a:t>
            </a:r>
            <a:r>
              <a:rPr lang="en-IN" sz="2400" b="1" dirty="0" err="1">
                <a:solidFill>
                  <a:srgbClr val="2BAAD3"/>
                </a:solidFill>
                <a:latin typeface="Calibri" panose="020F0502020204030204" pitchFamily="34" charset="0"/>
                <a:ea typeface="+mn-ea"/>
                <a:cs typeface="+mn-cs"/>
              </a:rPr>
              <a:t>SCImago</a:t>
            </a:r>
            <a:r>
              <a:rPr lang="en-IN" sz="2400" b="1" dirty="0">
                <a:solidFill>
                  <a:srgbClr val="2BAAD3"/>
                </a:solidFill>
                <a:latin typeface="Calibri" panose="020F0502020204030204" pitchFamily="34" charset="0"/>
                <a:ea typeface="+mn-ea"/>
                <a:cs typeface="+mn-cs"/>
              </a:rPr>
              <a:t> Journal &amp; Country Rank (SJR) and </a:t>
            </a:r>
            <a:r>
              <a:rPr lang="en-US" sz="2400" b="1" dirty="0">
                <a:solidFill>
                  <a:srgbClr val="2BAAD3"/>
                </a:solidFill>
                <a:latin typeface="Calibri" panose="020F0502020204030204" pitchFamily="34" charset="0"/>
                <a:ea typeface="+mn-ea"/>
                <a:cs typeface="+mn-cs"/>
              </a:rPr>
              <a:t>Eigen factor score (ES)</a:t>
            </a:r>
            <a:endParaRPr lang="ko-KR" altLang="en-US" sz="2400" b="1" dirty="0">
              <a:solidFill>
                <a:srgbClr val="2BAAD3"/>
              </a:solidFill>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E90DCD9D-AB0A-4BAF-969E-E5B3287FF687}"/>
              </a:ext>
            </a:extLst>
          </p:cNvPr>
          <p:cNvSpPr txBox="1"/>
          <p:nvPr/>
        </p:nvSpPr>
        <p:spPr>
          <a:xfrm>
            <a:off x="4745700" y="463703"/>
            <a:ext cx="4267070" cy="1954381"/>
          </a:xfrm>
          <a:prstGeom prst="rect">
            <a:avLst/>
          </a:prstGeom>
          <a:noFill/>
        </p:spPr>
        <p:txBody>
          <a:bodyPr wrap="square" lIns="54000" rIns="81000" rtlCol="0">
            <a:spAutoFit/>
          </a:bodyPr>
          <a:lstStyle/>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Free journal metric uses algorithm similar to PageRank</a:t>
            </a:r>
          </a:p>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by Felix de Moya (the University of Granada in Spain) based on Scopus data</a:t>
            </a:r>
          </a:p>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Based on the assumption that </a:t>
            </a:r>
            <a:r>
              <a:rPr lang="en-IN" sz="1100" dirty="0">
                <a:solidFill>
                  <a:schemeClr val="bg1"/>
                </a:solidFill>
                <a:ea typeface="FZShuTi" pitchFamily="2" charset="-122"/>
                <a:cs typeface="Arial" pitchFamily="34" charset="0"/>
              </a:rPr>
              <a:t>"all citations are not created equal."</a:t>
            </a:r>
            <a:endParaRPr lang="en-US" sz="1100" dirty="0">
              <a:solidFill>
                <a:schemeClr val="bg1"/>
              </a:solidFill>
              <a:ea typeface="FZShuTi" pitchFamily="2" charset="-122"/>
              <a:cs typeface="Arial" pitchFamily="34" charset="0"/>
            </a:endParaRPr>
          </a:p>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SJR measure the scientific influence of journals by</a:t>
            </a:r>
          </a:p>
          <a:p>
            <a:pPr marL="628650" lvl="1" indent="-171450">
              <a:buFont typeface="Arial" panose="020B0604020202020204" pitchFamily="34" charset="0"/>
              <a:buChar char="•"/>
            </a:pPr>
            <a:r>
              <a:rPr lang="en-US" sz="1100" dirty="0">
                <a:solidFill>
                  <a:schemeClr val="bg1"/>
                </a:solidFill>
                <a:ea typeface="FZShuTi" pitchFamily="2" charset="-122"/>
                <a:cs typeface="Arial" pitchFamily="34" charset="0"/>
              </a:rPr>
              <a:t>Number of citations  and</a:t>
            </a:r>
          </a:p>
          <a:p>
            <a:pPr marL="628650" lvl="1" indent="-171450">
              <a:buFont typeface="Arial" panose="020B0604020202020204" pitchFamily="34" charset="0"/>
              <a:buChar char="•"/>
            </a:pPr>
            <a:r>
              <a:rPr lang="en-US" sz="1100" dirty="0">
                <a:solidFill>
                  <a:schemeClr val="bg1"/>
                </a:solidFill>
                <a:ea typeface="FZShuTi" pitchFamily="2" charset="-122"/>
                <a:cs typeface="Arial" pitchFamily="34" charset="0"/>
              </a:rPr>
              <a:t>Prestige of the journals from which the citations come from</a:t>
            </a:r>
          </a:p>
          <a:p>
            <a:pPr marL="628650" lvl="1" indent="-171450">
              <a:buFont typeface="Arial" panose="020B0604020202020204" pitchFamily="34" charset="0"/>
              <a:buChar char="•"/>
            </a:pPr>
            <a:r>
              <a:rPr lang="en-IN" sz="1100" dirty="0">
                <a:solidFill>
                  <a:schemeClr val="bg1"/>
                </a:solidFill>
                <a:ea typeface="FZShuTi" pitchFamily="2" charset="-122"/>
                <a:cs typeface="Arial" pitchFamily="34" charset="0"/>
              </a:rPr>
              <a:t>The SJR assigns different values to citations depending on the importance of the journals where they come from</a:t>
            </a:r>
            <a:r>
              <a:rPr lang="en-US" sz="1100" dirty="0">
                <a:solidFill>
                  <a:schemeClr val="bg1"/>
                </a:solidFill>
                <a:ea typeface="FZShuTi" pitchFamily="2" charset="-122"/>
                <a:cs typeface="Arial" pitchFamily="34" charset="0"/>
              </a:rPr>
              <a:t>  </a:t>
            </a:r>
          </a:p>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Classifies journals into Q1 to Q4</a:t>
            </a:r>
          </a:p>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Opportunity to select Open access, </a:t>
            </a:r>
            <a:r>
              <a:rPr lang="en-US" sz="1100" dirty="0" err="1">
                <a:solidFill>
                  <a:schemeClr val="bg1"/>
                </a:solidFill>
                <a:ea typeface="FZShuTi" pitchFamily="2" charset="-122"/>
                <a:cs typeface="Arial" pitchFamily="34" charset="0"/>
              </a:rPr>
              <a:t>WoS</a:t>
            </a:r>
            <a:r>
              <a:rPr lang="en-US" sz="1100" dirty="0">
                <a:solidFill>
                  <a:schemeClr val="bg1"/>
                </a:solidFill>
                <a:ea typeface="FZShuTi" pitchFamily="2" charset="-122"/>
                <a:cs typeface="Arial" pitchFamily="34" charset="0"/>
              </a:rPr>
              <a:t> and </a:t>
            </a:r>
            <a:r>
              <a:rPr lang="en-US" sz="1100" dirty="0" err="1">
                <a:solidFill>
                  <a:schemeClr val="bg1"/>
                </a:solidFill>
                <a:ea typeface="FZShuTi" pitchFamily="2" charset="-122"/>
                <a:cs typeface="Arial" pitchFamily="34" charset="0"/>
              </a:rPr>
              <a:t>SciElo</a:t>
            </a:r>
            <a:r>
              <a:rPr lang="en-US" sz="1100" dirty="0">
                <a:solidFill>
                  <a:schemeClr val="bg1"/>
                </a:solidFill>
                <a:ea typeface="FZShuTi" pitchFamily="2" charset="-122"/>
                <a:cs typeface="Arial" pitchFamily="34" charset="0"/>
              </a:rPr>
              <a:t> </a:t>
            </a:r>
            <a:r>
              <a:rPr lang="en-IN" sz="1100" dirty="0">
                <a:solidFill>
                  <a:schemeClr val="bg1"/>
                </a:solidFill>
                <a:ea typeface="FZShuTi" pitchFamily="2" charset="-122"/>
                <a:cs typeface="Arial" pitchFamily="34" charset="0"/>
              </a:rPr>
              <a:t> only journals</a:t>
            </a:r>
            <a:endParaRPr lang="ko-KR" altLang="en-US" sz="1100" dirty="0">
              <a:solidFill>
                <a:schemeClr val="bg1"/>
              </a:solidFill>
              <a:cs typeface="Arial" pitchFamily="34" charset="0"/>
            </a:endParaRPr>
          </a:p>
        </p:txBody>
      </p:sp>
      <p:sp>
        <p:nvSpPr>
          <p:cNvPr id="7" name="Teardrop 27">
            <a:extLst>
              <a:ext uri="{FF2B5EF4-FFF2-40B4-BE49-F238E27FC236}">
                <a16:creationId xmlns:a16="http://schemas.microsoft.com/office/drawing/2014/main" id="{D77A5834-8651-4C98-BB90-5402F13FDFFC}"/>
              </a:ext>
            </a:extLst>
          </p:cNvPr>
          <p:cNvSpPr/>
          <p:nvPr/>
        </p:nvSpPr>
        <p:spPr>
          <a:xfrm rot="18900000">
            <a:off x="2471504" y="2171863"/>
            <a:ext cx="257050" cy="253709"/>
          </a:xfrm>
          <a:custGeom>
            <a:avLst/>
            <a:gdLst>
              <a:gd name="connsiteX0" fmla="*/ 0 w 220469"/>
              <a:gd name="connsiteY0" fmla="*/ 110235 h 220469"/>
              <a:gd name="connsiteX1" fmla="*/ 110235 w 220469"/>
              <a:gd name="connsiteY1" fmla="*/ 0 h 220469"/>
              <a:gd name="connsiteX2" fmla="*/ 220469 w 220469"/>
              <a:gd name="connsiteY2" fmla="*/ 0 h 220469"/>
              <a:gd name="connsiteX3" fmla="*/ 220469 w 220469"/>
              <a:gd name="connsiteY3" fmla="*/ 110235 h 220469"/>
              <a:gd name="connsiteX4" fmla="*/ 110234 w 220469"/>
              <a:gd name="connsiteY4" fmla="*/ 220470 h 220469"/>
              <a:gd name="connsiteX5" fmla="*/ -1 w 220469"/>
              <a:gd name="connsiteY5" fmla="*/ 110235 h 220469"/>
              <a:gd name="connsiteX6" fmla="*/ 0 w 220469"/>
              <a:gd name="connsiteY6" fmla="*/ 110235 h 22046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98" h="255829">
                <a:moveTo>
                  <a:pt x="1" y="145594"/>
                </a:moveTo>
                <a:cubicBezTo>
                  <a:pt x="1" y="84713"/>
                  <a:pt x="35885" y="62300"/>
                  <a:pt x="110236" y="35359"/>
                </a:cubicBezTo>
                <a:cubicBezTo>
                  <a:pt x="178411" y="18523"/>
                  <a:pt x="199441" y="11785"/>
                  <a:pt x="259198" y="0"/>
                </a:cubicBezTo>
                <a:cubicBezTo>
                  <a:pt x="244044" y="58633"/>
                  <a:pt x="244042" y="75173"/>
                  <a:pt x="220470" y="145594"/>
                </a:cubicBezTo>
                <a:cubicBezTo>
                  <a:pt x="196896" y="219943"/>
                  <a:pt x="171116" y="255829"/>
                  <a:pt x="110235" y="255829"/>
                </a:cubicBezTo>
                <a:cubicBezTo>
                  <a:pt x="49354" y="255829"/>
                  <a:pt x="0" y="206475"/>
                  <a:pt x="0" y="145594"/>
                </a:cubicBezTo>
                <a:lnTo>
                  <a:pt x="1" y="1455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8" name="Group 7">
            <a:extLst>
              <a:ext uri="{FF2B5EF4-FFF2-40B4-BE49-F238E27FC236}">
                <a16:creationId xmlns:a16="http://schemas.microsoft.com/office/drawing/2014/main" id="{A210A78E-94EE-491F-B49A-12FB84F4AF3F}"/>
              </a:ext>
            </a:extLst>
          </p:cNvPr>
          <p:cNvGrpSpPr/>
          <p:nvPr/>
        </p:nvGrpSpPr>
        <p:grpSpPr>
          <a:xfrm>
            <a:off x="594854" y="1352181"/>
            <a:ext cx="1857862" cy="1186220"/>
            <a:chOff x="-40593" y="1204659"/>
            <a:chExt cx="2495556" cy="1593380"/>
          </a:xfrm>
        </p:grpSpPr>
        <p:grpSp>
          <p:nvGrpSpPr>
            <p:cNvPr id="9" name="Group 8">
              <a:extLst>
                <a:ext uri="{FF2B5EF4-FFF2-40B4-BE49-F238E27FC236}">
                  <a16:creationId xmlns:a16="http://schemas.microsoft.com/office/drawing/2014/main" id="{420ECBA2-A4D6-488F-9CD7-7DEEFB62CE15}"/>
                </a:ext>
              </a:extLst>
            </p:cNvPr>
            <p:cNvGrpSpPr/>
            <p:nvPr/>
          </p:nvGrpSpPr>
          <p:grpSpPr>
            <a:xfrm>
              <a:off x="-40593" y="1204659"/>
              <a:ext cx="2495556" cy="1413837"/>
              <a:chOff x="427571" y="1831133"/>
              <a:chExt cx="2263443" cy="1282335"/>
            </a:xfrm>
          </p:grpSpPr>
          <p:sp>
            <p:nvSpPr>
              <p:cNvPr id="21" name="Rounded Rectangle 21">
                <a:extLst>
                  <a:ext uri="{FF2B5EF4-FFF2-40B4-BE49-F238E27FC236}">
                    <a16:creationId xmlns:a16="http://schemas.microsoft.com/office/drawing/2014/main" id="{7B38E1F4-06F6-426F-982E-4DD07D83BB71}"/>
                  </a:ext>
                </a:extLst>
              </p:cNvPr>
              <p:cNvSpPr/>
              <p:nvPr userDrawn="1"/>
            </p:nvSpPr>
            <p:spPr>
              <a:xfrm rot="3600000">
                <a:off x="2191300" y="2155086"/>
                <a:ext cx="810238" cy="162331"/>
              </a:xfrm>
              <a:prstGeom prst="roundRect">
                <a:avLst>
                  <a:gd name="adj" fmla="val 466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2" name="Round Same Side Corner Rectangle 22">
                <a:extLst>
                  <a:ext uri="{FF2B5EF4-FFF2-40B4-BE49-F238E27FC236}">
                    <a16:creationId xmlns:a16="http://schemas.microsoft.com/office/drawing/2014/main" id="{E5A10261-B38E-48EB-97BB-45F4BD6377C9}"/>
                  </a:ext>
                </a:extLst>
              </p:cNvPr>
              <p:cNvSpPr/>
              <p:nvPr userDrawn="1"/>
            </p:nvSpPr>
            <p:spPr>
              <a:xfrm rot="14400000">
                <a:off x="1292073" y="1706320"/>
                <a:ext cx="548653" cy="2249228"/>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 name="Round Same Side Corner Rectangle 42">
                <a:extLst>
                  <a:ext uri="{FF2B5EF4-FFF2-40B4-BE49-F238E27FC236}">
                    <a16:creationId xmlns:a16="http://schemas.microsoft.com/office/drawing/2014/main" id="{C6F595B3-2954-42BB-BF38-F7ED95537C28}"/>
                  </a:ext>
                </a:extLst>
              </p:cNvPr>
              <p:cNvSpPr/>
              <p:nvPr userDrawn="1"/>
            </p:nvSpPr>
            <p:spPr>
              <a:xfrm rot="14400000">
                <a:off x="1277858" y="1714528"/>
                <a:ext cx="548653" cy="2249228"/>
              </a:xfrm>
              <a:custGeom>
                <a:avLst/>
                <a:gdLst>
                  <a:gd name="connsiteX0" fmla="*/ 332585 w 665170"/>
                  <a:gd name="connsiteY0" fmla="*/ 0 h 2726892"/>
                  <a:gd name="connsiteX1" fmla="*/ 332585 w 665170"/>
                  <a:gd name="connsiteY1" fmla="*/ 0 h 2726892"/>
                  <a:gd name="connsiteX2" fmla="*/ 665170 w 665170"/>
                  <a:gd name="connsiteY2" fmla="*/ 332585 h 2726892"/>
                  <a:gd name="connsiteX3" fmla="*/ 665170 w 665170"/>
                  <a:gd name="connsiteY3" fmla="*/ 2726892 h 2726892"/>
                  <a:gd name="connsiteX4" fmla="*/ 665170 w 665170"/>
                  <a:gd name="connsiteY4" fmla="*/ 2726892 h 2726892"/>
                  <a:gd name="connsiteX5" fmla="*/ 0 w 665170"/>
                  <a:gd name="connsiteY5" fmla="*/ 2726892 h 2726892"/>
                  <a:gd name="connsiteX6" fmla="*/ 0 w 665170"/>
                  <a:gd name="connsiteY6" fmla="*/ 2726892 h 2726892"/>
                  <a:gd name="connsiteX7" fmla="*/ 0 w 665170"/>
                  <a:gd name="connsiteY7" fmla="*/ 332585 h 2726892"/>
                  <a:gd name="connsiteX8" fmla="*/ 332585 w 665170"/>
                  <a:gd name="connsiteY8"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665170 w 665170"/>
                  <a:gd name="connsiteY4" fmla="*/ 2726892 h 2726892"/>
                  <a:gd name="connsiteX5" fmla="*/ 665170 w 665170"/>
                  <a:gd name="connsiteY5" fmla="*/ 2726892 h 2726892"/>
                  <a:gd name="connsiteX6" fmla="*/ 0 w 665170"/>
                  <a:gd name="connsiteY6" fmla="*/ 2726892 h 2726892"/>
                  <a:gd name="connsiteX7" fmla="*/ 0 w 665170"/>
                  <a:gd name="connsiteY7" fmla="*/ 2726892 h 2726892"/>
                  <a:gd name="connsiteX8" fmla="*/ 0 w 665170"/>
                  <a:gd name="connsiteY8" fmla="*/ 332585 h 2726892"/>
                  <a:gd name="connsiteX9" fmla="*/ 332585 w 665170"/>
                  <a:gd name="connsiteY9"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665170 w 665170"/>
                  <a:gd name="connsiteY4" fmla="*/ 2726892 h 2726892"/>
                  <a:gd name="connsiteX5" fmla="*/ 0 w 665170"/>
                  <a:gd name="connsiteY5" fmla="*/ 2726892 h 2726892"/>
                  <a:gd name="connsiteX6" fmla="*/ 0 w 665170"/>
                  <a:gd name="connsiteY6" fmla="*/ 2726892 h 2726892"/>
                  <a:gd name="connsiteX7" fmla="*/ 0 w 665170"/>
                  <a:gd name="connsiteY7" fmla="*/ 332585 h 2726892"/>
                  <a:gd name="connsiteX8" fmla="*/ 332585 w 665170"/>
                  <a:gd name="connsiteY8"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0 w 665170"/>
                  <a:gd name="connsiteY4" fmla="*/ 2726892 h 2726892"/>
                  <a:gd name="connsiteX5" fmla="*/ 0 w 665170"/>
                  <a:gd name="connsiteY5" fmla="*/ 2726892 h 2726892"/>
                  <a:gd name="connsiteX6" fmla="*/ 0 w 665170"/>
                  <a:gd name="connsiteY6" fmla="*/ 332585 h 2726892"/>
                  <a:gd name="connsiteX7" fmla="*/ 332585 w 665170"/>
                  <a:gd name="connsiteY7"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0 w 665170"/>
                  <a:gd name="connsiteY4" fmla="*/ 2726892 h 2726892"/>
                  <a:gd name="connsiteX5" fmla="*/ 0 w 665170"/>
                  <a:gd name="connsiteY5" fmla="*/ 2726892 h 2726892"/>
                  <a:gd name="connsiteX6" fmla="*/ 0 w 665170"/>
                  <a:gd name="connsiteY6" fmla="*/ 332585 h 2726892"/>
                  <a:gd name="connsiteX7" fmla="*/ 332585 w 665170"/>
                  <a:gd name="connsiteY7"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0 w 665170"/>
                  <a:gd name="connsiteY4" fmla="*/ 2726892 h 2726892"/>
                  <a:gd name="connsiteX5" fmla="*/ 0 w 665170"/>
                  <a:gd name="connsiteY5" fmla="*/ 2726892 h 2726892"/>
                  <a:gd name="connsiteX6" fmla="*/ 0 w 665170"/>
                  <a:gd name="connsiteY6" fmla="*/ 332585 h 2726892"/>
                  <a:gd name="connsiteX7" fmla="*/ 332585 w 665170"/>
                  <a:gd name="connsiteY7" fmla="*/ 0 h 272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170" h="2726892">
                    <a:moveTo>
                      <a:pt x="332585" y="0"/>
                    </a:moveTo>
                    <a:lnTo>
                      <a:pt x="332585" y="0"/>
                    </a:lnTo>
                    <a:cubicBezTo>
                      <a:pt x="516267" y="0"/>
                      <a:pt x="665170" y="148903"/>
                      <a:pt x="665170" y="332585"/>
                    </a:cubicBezTo>
                    <a:cubicBezTo>
                      <a:pt x="665078" y="692931"/>
                      <a:pt x="664987" y="1053276"/>
                      <a:pt x="664895" y="1413622"/>
                    </a:cubicBezTo>
                    <a:cubicBezTo>
                      <a:pt x="476395" y="1778168"/>
                      <a:pt x="266092" y="2119826"/>
                      <a:pt x="0" y="2726892"/>
                    </a:cubicBezTo>
                    <a:lnTo>
                      <a:pt x="0" y="2726892"/>
                    </a:lnTo>
                    <a:lnTo>
                      <a:pt x="0" y="332585"/>
                    </a:lnTo>
                    <a:cubicBezTo>
                      <a:pt x="0" y="148903"/>
                      <a:pt x="148903" y="0"/>
                      <a:pt x="3325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10" name="Oval 9">
              <a:extLst>
                <a:ext uri="{FF2B5EF4-FFF2-40B4-BE49-F238E27FC236}">
                  <a16:creationId xmlns:a16="http://schemas.microsoft.com/office/drawing/2014/main" id="{E63D1866-FCD6-4991-B6E9-B3B857396797}"/>
                </a:ext>
              </a:extLst>
            </p:cNvPr>
            <p:cNvSpPr/>
            <p:nvPr/>
          </p:nvSpPr>
          <p:spPr>
            <a:xfrm rot="19922172">
              <a:off x="939740" y="2205693"/>
              <a:ext cx="169099" cy="16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1" name="Oval 10">
              <a:extLst>
                <a:ext uri="{FF2B5EF4-FFF2-40B4-BE49-F238E27FC236}">
                  <a16:creationId xmlns:a16="http://schemas.microsoft.com/office/drawing/2014/main" id="{A5C9BE83-BCDF-42F0-8745-E74710CE95F4}"/>
                </a:ext>
              </a:extLst>
            </p:cNvPr>
            <p:cNvSpPr/>
            <p:nvPr/>
          </p:nvSpPr>
          <p:spPr>
            <a:xfrm rot="19922172">
              <a:off x="715292" y="2593806"/>
              <a:ext cx="84549" cy="84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2" name="Oval 11">
              <a:extLst>
                <a:ext uri="{FF2B5EF4-FFF2-40B4-BE49-F238E27FC236}">
                  <a16:creationId xmlns:a16="http://schemas.microsoft.com/office/drawing/2014/main" id="{985F1059-077F-48E2-A797-1358C1BAECE3}"/>
                </a:ext>
              </a:extLst>
            </p:cNvPr>
            <p:cNvSpPr/>
            <p:nvPr/>
          </p:nvSpPr>
          <p:spPr>
            <a:xfrm rot="19922172">
              <a:off x="450432" y="2660329"/>
              <a:ext cx="137710" cy="137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 name="Oval 12">
              <a:extLst>
                <a:ext uri="{FF2B5EF4-FFF2-40B4-BE49-F238E27FC236}">
                  <a16:creationId xmlns:a16="http://schemas.microsoft.com/office/drawing/2014/main" id="{A530F7DD-DA18-424A-BAD9-C3F4DFEC2264}"/>
                </a:ext>
              </a:extLst>
            </p:cNvPr>
            <p:cNvSpPr/>
            <p:nvPr/>
          </p:nvSpPr>
          <p:spPr>
            <a:xfrm rot="19922172">
              <a:off x="1419157" y="2059022"/>
              <a:ext cx="228336" cy="228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 name="Oval 13">
              <a:extLst>
                <a:ext uri="{FF2B5EF4-FFF2-40B4-BE49-F238E27FC236}">
                  <a16:creationId xmlns:a16="http://schemas.microsoft.com/office/drawing/2014/main" id="{7C06A190-8C74-4FE6-9EF2-91DA15D9FD8D}"/>
                </a:ext>
              </a:extLst>
            </p:cNvPr>
            <p:cNvSpPr/>
            <p:nvPr/>
          </p:nvSpPr>
          <p:spPr>
            <a:xfrm rot="19922172">
              <a:off x="1037837" y="2587555"/>
              <a:ext cx="84549" cy="84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 name="Oval 14">
              <a:extLst>
                <a:ext uri="{FF2B5EF4-FFF2-40B4-BE49-F238E27FC236}">
                  <a16:creationId xmlns:a16="http://schemas.microsoft.com/office/drawing/2014/main" id="{AC85BACF-378E-4C43-AC96-FB0DB486AA3D}"/>
                </a:ext>
              </a:extLst>
            </p:cNvPr>
            <p:cNvSpPr/>
            <p:nvPr/>
          </p:nvSpPr>
          <p:spPr>
            <a:xfrm rot="19922172">
              <a:off x="1216994" y="2334034"/>
              <a:ext cx="137710" cy="137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16" name="Group 15">
              <a:extLst>
                <a:ext uri="{FF2B5EF4-FFF2-40B4-BE49-F238E27FC236}">
                  <a16:creationId xmlns:a16="http://schemas.microsoft.com/office/drawing/2014/main" id="{9D9E7E1D-BA02-4501-A551-47A0D20D9675}"/>
                </a:ext>
              </a:extLst>
            </p:cNvPr>
            <p:cNvGrpSpPr/>
            <p:nvPr/>
          </p:nvGrpSpPr>
          <p:grpSpPr>
            <a:xfrm rot="900000">
              <a:off x="1097580" y="1393561"/>
              <a:ext cx="1165779" cy="703527"/>
              <a:chOff x="7061137" y="2490268"/>
              <a:chExt cx="953399" cy="575358"/>
            </a:xfrm>
          </p:grpSpPr>
          <p:sp>
            <p:nvSpPr>
              <p:cNvPr id="17" name="Flowchart: Terminator 16">
                <a:extLst>
                  <a:ext uri="{FF2B5EF4-FFF2-40B4-BE49-F238E27FC236}">
                    <a16:creationId xmlns:a16="http://schemas.microsoft.com/office/drawing/2014/main" id="{74DD273E-7B66-4C66-B0F2-661C4B57BF8B}"/>
                  </a:ext>
                </a:extLst>
              </p:cNvPr>
              <p:cNvSpPr/>
              <p:nvPr/>
            </p:nvSpPr>
            <p:spPr>
              <a:xfrm rot="2666605">
                <a:off x="7546536" y="2490268"/>
                <a:ext cx="468000"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 name="Flowchart: Terminator 17">
                <a:extLst>
                  <a:ext uri="{FF2B5EF4-FFF2-40B4-BE49-F238E27FC236}">
                    <a16:creationId xmlns:a16="http://schemas.microsoft.com/office/drawing/2014/main" id="{49665D15-1760-4710-9600-14F895090F38}"/>
                  </a:ext>
                </a:extLst>
              </p:cNvPr>
              <p:cNvSpPr/>
              <p:nvPr/>
            </p:nvSpPr>
            <p:spPr>
              <a:xfrm rot="2666605">
                <a:off x="7327125" y="2631892"/>
                <a:ext cx="576064"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 name="Flowchart: Terminator 18">
                <a:extLst>
                  <a:ext uri="{FF2B5EF4-FFF2-40B4-BE49-F238E27FC236}">
                    <a16:creationId xmlns:a16="http://schemas.microsoft.com/office/drawing/2014/main" id="{728DD856-6900-4009-BC2F-156ED80BC357}"/>
                  </a:ext>
                </a:extLst>
              </p:cNvPr>
              <p:cNvSpPr/>
              <p:nvPr/>
            </p:nvSpPr>
            <p:spPr>
              <a:xfrm rot="2666605">
                <a:off x="7171289" y="2741835"/>
                <a:ext cx="540000"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 name="Flowchart: Terminator 19">
                <a:extLst>
                  <a:ext uri="{FF2B5EF4-FFF2-40B4-BE49-F238E27FC236}">
                    <a16:creationId xmlns:a16="http://schemas.microsoft.com/office/drawing/2014/main" id="{2D1CD129-6363-4F4E-9349-E10AE58D9ED6}"/>
                  </a:ext>
                </a:extLst>
              </p:cNvPr>
              <p:cNvSpPr/>
              <p:nvPr/>
            </p:nvSpPr>
            <p:spPr>
              <a:xfrm rot="2666605">
                <a:off x="7061137" y="2888041"/>
                <a:ext cx="432000"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grpSp>
        <p:nvGrpSpPr>
          <p:cNvPr id="24" name="Group 23">
            <a:extLst>
              <a:ext uri="{FF2B5EF4-FFF2-40B4-BE49-F238E27FC236}">
                <a16:creationId xmlns:a16="http://schemas.microsoft.com/office/drawing/2014/main" id="{B69C3A94-FA05-42D5-B32D-0CB5DC3A810E}"/>
              </a:ext>
            </a:extLst>
          </p:cNvPr>
          <p:cNvGrpSpPr/>
          <p:nvPr/>
        </p:nvGrpSpPr>
        <p:grpSpPr>
          <a:xfrm>
            <a:off x="2283152" y="2603731"/>
            <a:ext cx="1539305" cy="2254019"/>
            <a:chOff x="2274967" y="2856728"/>
            <a:chExt cx="1887270" cy="2763549"/>
          </a:xfrm>
        </p:grpSpPr>
        <p:sp>
          <p:nvSpPr>
            <p:cNvPr id="25" name="Rectangle 24">
              <a:extLst>
                <a:ext uri="{FF2B5EF4-FFF2-40B4-BE49-F238E27FC236}">
                  <a16:creationId xmlns:a16="http://schemas.microsoft.com/office/drawing/2014/main" id="{16E67C59-7D06-49B2-B895-EFFA82FC9FFA}"/>
                </a:ext>
              </a:extLst>
            </p:cNvPr>
            <p:cNvSpPr/>
            <p:nvPr/>
          </p:nvSpPr>
          <p:spPr>
            <a:xfrm rot="20822172">
              <a:off x="2534405" y="3008769"/>
              <a:ext cx="776804" cy="1165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 name="Rounded Rectangle 20">
              <a:extLst>
                <a:ext uri="{FF2B5EF4-FFF2-40B4-BE49-F238E27FC236}">
                  <a16:creationId xmlns:a16="http://schemas.microsoft.com/office/drawing/2014/main" id="{98F045DA-CEEA-4723-8F78-E11CF0657912}"/>
                </a:ext>
              </a:extLst>
            </p:cNvPr>
            <p:cNvSpPr/>
            <p:nvPr/>
          </p:nvSpPr>
          <p:spPr>
            <a:xfrm rot="20822172">
              <a:off x="2274967" y="3807730"/>
              <a:ext cx="1812545" cy="1812547"/>
            </a:xfrm>
            <a:custGeom>
              <a:avLst/>
              <a:gdLst>
                <a:gd name="connsiteX0" fmla="*/ 0 w 2016224"/>
                <a:gd name="connsiteY0" fmla="*/ 517202 h 2016224"/>
                <a:gd name="connsiteX1" fmla="*/ 517202 w 2016224"/>
                <a:gd name="connsiteY1" fmla="*/ 0 h 2016224"/>
                <a:gd name="connsiteX2" fmla="*/ 1499022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8" fmla="*/ 0 w 2016224"/>
                <a:gd name="connsiteY8" fmla="*/ 517202 h 2016224"/>
                <a:gd name="connsiteX0" fmla="*/ 0 w 2016224"/>
                <a:gd name="connsiteY0" fmla="*/ 517202 h 2016224"/>
                <a:gd name="connsiteX1" fmla="*/ 594839 w 2016224"/>
                <a:gd name="connsiteY1" fmla="*/ 0 h 2016224"/>
                <a:gd name="connsiteX2" fmla="*/ 1499022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8" fmla="*/ 0 w 2016224"/>
                <a:gd name="connsiteY8" fmla="*/ 517202 h 2016224"/>
                <a:gd name="connsiteX0" fmla="*/ 0 w 2016224"/>
                <a:gd name="connsiteY0" fmla="*/ 517202 h 2016224"/>
                <a:gd name="connsiteX1" fmla="*/ 594839 w 2016224"/>
                <a:gd name="connsiteY1" fmla="*/ 0 h 2016224"/>
                <a:gd name="connsiteX2" fmla="*/ 1412758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8" fmla="*/ 0 w 2016224"/>
                <a:gd name="connsiteY8" fmla="*/ 51720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516275 h 2033477"/>
                <a:gd name="connsiteX1" fmla="*/ 594839 w 2016224"/>
                <a:gd name="connsiteY1" fmla="*/ 17253 h 2033477"/>
                <a:gd name="connsiteX2" fmla="*/ 1438637 w 2016224"/>
                <a:gd name="connsiteY2" fmla="*/ 0 h 2033477"/>
                <a:gd name="connsiteX3" fmla="*/ 2016224 w 2016224"/>
                <a:gd name="connsiteY3" fmla="*/ 1516275 h 2033477"/>
                <a:gd name="connsiteX4" fmla="*/ 1499022 w 2016224"/>
                <a:gd name="connsiteY4" fmla="*/ 2033477 h 2033477"/>
                <a:gd name="connsiteX5" fmla="*/ 517202 w 2016224"/>
                <a:gd name="connsiteY5" fmla="*/ 2033477 h 2033477"/>
                <a:gd name="connsiteX6" fmla="*/ 0 w 2016224"/>
                <a:gd name="connsiteY6" fmla="*/ 1516275 h 2033477"/>
                <a:gd name="connsiteX0" fmla="*/ 0 w 2016224"/>
                <a:gd name="connsiteY0" fmla="*/ 1499022 h 2016224"/>
                <a:gd name="connsiteX1" fmla="*/ 594839 w 2016224"/>
                <a:gd name="connsiteY1" fmla="*/ 0 h 2016224"/>
                <a:gd name="connsiteX2" fmla="*/ 1464516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499022 h 2016224"/>
                <a:gd name="connsiteX1" fmla="*/ 594839 w 2016224"/>
                <a:gd name="connsiteY1" fmla="*/ 0 h 2016224"/>
                <a:gd name="connsiteX2" fmla="*/ 1438637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0395 h 2007597"/>
                <a:gd name="connsiteX1" fmla="*/ 594839 w 2016224"/>
                <a:gd name="connsiteY1" fmla="*/ 17253 h 2007597"/>
                <a:gd name="connsiteX2" fmla="*/ 1438637 w 2016224"/>
                <a:gd name="connsiteY2" fmla="*/ 0 h 2007597"/>
                <a:gd name="connsiteX3" fmla="*/ 2016224 w 2016224"/>
                <a:gd name="connsiteY3" fmla="*/ 1490395 h 2007597"/>
                <a:gd name="connsiteX4" fmla="*/ 1499022 w 2016224"/>
                <a:gd name="connsiteY4" fmla="*/ 2007597 h 2007597"/>
                <a:gd name="connsiteX5" fmla="*/ 517202 w 2016224"/>
                <a:gd name="connsiteY5" fmla="*/ 2007597 h 2007597"/>
                <a:gd name="connsiteX6" fmla="*/ 0 w 2016224"/>
                <a:gd name="connsiteY6" fmla="*/ 1490395 h 2007597"/>
                <a:gd name="connsiteX0" fmla="*/ 0 w 2016224"/>
                <a:gd name="connsiteY0" fmla="*/ 1499022 h 2016224"/>
                <a:gd name="connsiteX1" fmla="*/ 594839 w 2016224"/>
                <a:gd name="connsiteY1" fmla="*/ 0 h 2016224"/>
                <a:gd name="connsiteX2" fmla="*/ 1438637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38637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47263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38637 w 2016224"/>
                <a:gd name="connsiteY2" fmla="*/ 1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38637 w 2016224"/>
                <a:gd name="connsiteY2" fmla="*/ 1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224" h="2016224">
                  <a:moveTo>
                    <a:pt x="0" y="1499022"/>
                  </a:moveTo>
                  <a:cubicBezTo>
                    <a:pt x="17125" y="1145997"/>
                    <a:pt x="344800" y="266760"/>
                    <a:pt x="594839" y="0"/>
                  </a:cubicBezTo>
                  <a:lnTo>
                    <a:pt x="1438637" y="1"/>
                  </a:lnTo>
                  <a:cubicBezTo>
                    <a:pt x="1675535" y="249838"/>
                    <a:pt x="2001847" y="1162985"/>
                    <a:pt x="2016224" y="1499022"/>
                  </a:cubicBezTo>
                  <a:cubicBezTo>
                    <a:pt x="2016224" y="1784665"/>
                    <a:pt x="1784665" y="2016224"/>
                    <a:pt x="1499022" y="2016224"/>
                  </a:cubicBezTo>
                  <a:lnTo>
                    <a:pt x="517202" y="2016224"/>
                  </a:lnTo>
                  <a:cubicBezTo>
                    <a:pt x="231559" y="2016224"/>
                    <a:pt x="0" y="1784665"/>
                    <a:pt x="0" y="149902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 name="Rounded Rectangle 20">
              <a:extLst>
                <a:ext uri="{FF2B5EF4-FFF2-40B4-BE49-F238E27FC236}">
                  <a16:creationId xmlns:a16="http://schemas.microsoft.com/office/drawing/2014/main" id="{38DD7A1E-6470-402B-A4B6-BF726475DA7C}"/>
                </a:ext>
              </a:extLst>
            </p:cNvPr>
            <p:cNvSpPr/>
            <p:nvPr/>
          </p:nvSpPr>
          <p:spPr>
            <a:xfrm rot="20822172">
              <a:off x="2349692" y="4466317"/>
              <a:ext cx="1812545" cy="1144588"/>
            </a:xfrm>
            <a:custGeom>
              <a:avLst/>
              <a:gdLst>
                <a:gd name="connsiteX0" fmla="*/ 181659 w 2016224"/>
                <a:gd name="connsiteY0" fmla="*/ 0 h 1270554"/>
                <a:gd name="connsiteX1" fmla="*/ 1908881 w 2016224"/>
                <a:gd name="connsiteY1" fmla="*/ 262442 h 1270554"/>
                <a:gd name="connsiteX2" fmla="*/ 2016224 w 2016224"/>
                <a:gd name="connsiteY2" fmla="*/ 753352 h 1270554"/>
                <a:gd name="connsiteX3" fmla="*/ 1499022 w 2016224"/>
                <a:gd name="connsiteY3" fmla="*/ 1270554 h 1270554"/>
                <a:gd name="connsiteX4" fmla="*/ 517202 w 2016224"/>
                <a:gd name="connsiteY4" fmla="*/ 1270554 h 1270554"/>
                <a:gd name="connsiteX5" fmla="*/ 0 w 2016224"/>
                <a:gd name="connsiteY5" fmla="*/ 753352 h 1270554"/>
                <a:gd name="connsiteX6" fmla="*/ 181659 w 2016224"/>
                <a:gd name="connsiteY6" fmla="*/ 0 h 1270554"/>
                <a:gd name="connsiteX0" fmla="*/ 170132 w 2016224"/>
                <a:gd name="connsiteY0" fmla="*/ 0 h 1273207"/>
                <a:gd name="connsiteX1" fmla="*/ 1908881 w 2016224"/>
                <a:gd name="connsiteY1" fmla="*/ 265095 h 1273207"/>
                <a:gd name="connsiteX2" fmla="*/ 2016224 w 2016224"/>
                <a:gd name="connsiteY2" fmla="*/ 756005 h 1273207"/>
                <a:gd name="connsiteX3" fmla="*/ 1499022 w 2016224"/>
                <a:gd name="connsiteY3" fmla="*/ 1273207 h 1273207"/>
                <a:gd name="connsiteX4" fmla="*/ 517202 w 2016224"/>
                <a:gd name="connsiteY4" fmla="*/ 1273207 h 1273207"/>
                <a:gd name="connsiteX5" fmla="*/ 0 w 2016224"/>
                <a:gd name="connsiteY5" fmla="*/ 756005 h 1273207"/>
                <a:gd name="connsiteX6" fmla="*/ 170132 w 2016224"/>
                <a:gd name="connsiteY6" fmla="*/ 0 h 1273207"/>
                <a:gd name="connsiteX0" fmla="*/ 170132 w 2016224"/>
                <a:gd name="connsiteY0" fmla="*/ 0 h 1273207"/>
                <a:gd name="connsiteX1" fmla="*/ 1908881 w 2016224"/>
                <a:gd name="connsiteY1" fmla="*/ 265095 h 1273207"/>
                <a:gd name="connsiteX2" fmla="*/ 2016224 w 2016224"/>
                <a:gd name="connsiteY2" fmla="*/ 756005 h 1273207"/>
                <a:gd name="connsiteX3" fmla="*/ 1499022 w 2016224"/>
                <a:gd name="connsiteY3" fmla="*/ 1273207 h 1273207"/>
                <a:gd name="connsiteX4" fmla="*/ 517202 w 2016224"/>
                <a:gd name="connsiteY4" fmla="*/ 1273207 h 1273207"/>
                <a:gd name="connsiteX5" fmla="*/ 0 w 2016224"/>
                <a:gd name="connsiteY5" fmla="*/ 756005 h 1273207"/>
                <a:gd name="connsiteX6" fmla="*/ 170132 w 2016224"/>
                <a:gd name="connsiteY6" fmla="*/ 0 h 1273207"/>
                <a:gd name="connsiteX0" fmla="*/ 170132 w 2016224"/>
                <a:gd name="connsiteY0" fmla="*/ 0 h 1273207"/>
                <a:gd name="connsiteX1" fmla="*/ 1908881 w 2016224"/>
                <a:gd name="connsiteY1" fmla="*/ 265095 h 1273207"/>
                <a:gd name="connsiteX2" fmla="*/ 2016224 w 2016224"/>
                <a:gd name="connsiteY2" fmla="*/ 756005 h 1273207"/>
                <a:gd name="connsiteX3" fmla="*/ 1499022 w 2016224"/>
                <a:gd name="connsiteY3" fmla="*/ 1273207 h 1273207"/>
                <a:gd name="connsiteX4" fmla="*/ 517202 w 2016224"/>
                <a:gd name="connsiteY4" fmla="*/ 1273207 h 1273207"/>
                <a:gd name="connsiteX5" fmla="*/ 0 w 2016224"/>
                <a:gd name="connsiteY5" fmla="*/ 756005 h 1273207"/>
                <a:gd name="connsiteX6" fmla="*/ 170132 w 2016224"/>
                <a:gd name="connsiteY6" fmla="*/ 0 h 127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224" h="1273207">
                  <a:moveTo>
                    <a:pt x="170132" y="0"/>
                  </a:moveTo>
                  <a:cubicBezTo>
                    <a:pt x="823292" y="85075"/>
                    <a:pt x="1203397" y="143700"/>
                    <a:pt x="1908881" y="265095"/>
                  </a:cubicBezTo>
                  <a:cubicBezTo>
                    <a:pt x="1970783" y="462532"/>
                    <a:pt x="2011360" y="642304"/>
                    <a:pt x="2016224" y="756005"/>
                  </a:cubicBezTo>
                  <a:cubicBezTo>
                    <a:pt x="2016224" y="1041648"/>
                    <a:pt x="1784665" y="1273207"/>
                    <a:pt x="1499022" y="1273207"/>
                  </a:cubicBezTo>
                  <a:lnTo>
                    <a:pt x="517202" y="1273207"/>
                  </a:lnTo>
                  <a:cubicBezTo>
                    <a:pt x="231559" y="1273207"/>
                    <a:pt x="0" y="1041648"/>
                    <a:pt x="0" y="756005"/>
                  </a:cubicBezTo>
                  <a:cubicBezTo>
                    <a:pt x="5758" y="637302"/>
                    <a:pt x="107653" y="194008"/>
                    <a:pt x="1701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 name="Oval 27">
              <a:extLst>
                <a:ext uri="{FF2B5EF4-FFF2-40B4-BE49-F238E27FC236}">
                  <a16:creationId xmlns:a16="http://schemas.microsoft.com/office/drawing/2014/main" id="{C05FFC6A-7E06-4467-9923-2C498EE6924F}"/>
                </a:ext>
              </a:extLst>
            </p:cNvPr>
            <p:cNvSpPr/>
            <p:nvPr/>
          </p:nvSpPr>
          <p:spPr>
            <a:xfrm rot="19922172">
              <a:off x="2956377" y="5401284"/>
              <a:ext cx="158978" cy="158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 name="Oval 28">
              <a:extLst>
                <a:ext uri="{FF2B5EF4-FFF2-40B4-BE49-F238E27FC236}">
                  <a16:creationId xmlns:a16="http://schemas.microsoft.com/office/drawing/2014/main" id="{D88829DD-521B-4F97-B4CD-E51A4CDA657A}"/>
                </a:ext>
              </a:extLst>
            </p:cNvPr>
            <p:cNvSpPr/>
            <p:nvPr/>
          </p:nvSpPr>
          <p:spPr>
            <a:xfrm rot="19922172">
              <a:off x="3287720" y="5052607"/>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 name="Oval 29">
              <a:extLst>
                <a:ext uri="{FF2B5EF4-FFF2-40B4-BE49-F238E27FC236}">
                  <a16:creationId xmlns:a16="http://schemas.microsoft.com/office/drawing/2014/main" id="{906CCE0C-80A7-4FB8-9720-88047862228F}"/>
                </a:ext>
              </a:extLst>
            </p:cNvPr>
            <p:cNvSpPr/>
            <p:nvPr/>
          </p:nvSpPr>
          <p:spPr>
            <a:xfrm rot="19922172">
              <a:off x="2951182" y="5052299"/>
              <a:ext cx="129468" cy="129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1" name="Oval 30">
              <a:extLst>
                <a:ext uri="{FF2B5EF4-FFF2-40B4-BE49-F238E27FC236}">
                  <a16:creationId xmlns:a16="http://schemas.microsoft.com/office/drawing/2014/main" id="{9E59D3D5-8F5B-4B94-8F00-922D56AAF341}"/>
                </a:ext>
              </a:extLst>
            </p:cNvPr>
            <p:cNvSpPr/>
            <p:nvPr/>
          </p:nvSpPr>
          <p:spPr>
            <a:xfrm rot="19922172">
              <a:off x="3015455" y="4704628"/>
              <a:ext cx="214669" cy="2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2" name="Oval 31">
              <a:extLst>
                <a:ext uri="{FF2B5EF4-FFF2-40B4-BE49-F238E27FC236}">
                  <a16:creationId xmlns:a16="http://schemas.microsoft.com/office/drawing/2014/main" id="{3460FB98-76C4-47FD-A1A6-29F90C139F29}"/>
                </a:ext>
              </a:extLst>
            </p:cNvPr>
            <p:cNvSpPr/>
            <p:nvPr/>
          </p:nvSpPr>
          <p:spPr>
            <a:xfrm rot="19922172">
              <a:off x="3403392" y="5279807"/>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3" name="Oval 32">
              <a:extLst>
                <a:ext uri="{FF2B5EF4-FFF2-40B4-BE49-F238E27FC236}">
                  <a16:creationId xmlns:a16="http://schemas.microsoft.com/office/drawing/2014/main" id="{C1961475-4A04-4A7E-840B-96CD4CCB3828}"/>
                </a:ext>
              </a:extLst>
            </p:cNvPr>
            <p:cNvSpPr/>
            <p:nvPr/>
          </p:nvSpPr>
          <p:spPr>
            <a:xfrm rot="19922172">
              <a:off x="3465934" y="4834759"/>
              <a:ext cx="129468" cy="129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 name="Oval 33">
              <a:extLst>
                <a:ext uri="{FF2B5EF4-FFF2-40B4-BE49-F238E27FC236}">
                  <a16:creationId xmlns:a16="http://schemas.microsoft.com/office/drawing/2014/main" id="{EAFB3C6E-55A9-4AB6-8259-299F6517F462}"/>
                </a:ext>
              </a:extLst>
            </p:cNvPr>
            <p:cNvSpPr/>
            <p:nvPr/>
          </p:nvSpPr>
          <p:spPr>
            <a:xfrm rot="19922172">
              <a:off x="2867137" y="4322821"/>
              <a:ext cx="158978" cy="158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 name="Oval 34">
              <a:extLst>
                <a:ext uri="{FF2B5EF4-FFF2-40B4-BE49-F238E27FC236}">
                  <a16:creationId xmlns:a16="http://schemas.microsoft.com/office/drawing/2014/main" id="{46E77E3E-5612-4FB3-BBF7-9B192DF73971}"/>
                </a:ext>
              </a:extLst>
            </p:cNvPr>
            <p:cNvSpPr/>
            <p:nvPr/>
          </p:nvSpPr>
          <p:spPr>
            <a:xfrm rot="19922172">
              <a:off x="2626403" y="3199517"/>
              <a:ext cx="79488" cy="794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 name="Oval 35">
              <a:extLst>
                <a:ext uri="{FF2B5EF4-FFF2-40B4-BE49-F238E27FC236}">
                  <a16:creationId xmlns:a16="http://schemas.microsoft.com/office/drawing/2014/main" id="{9710A5BF-C738-4958-A1A6-ED3A24D4472D}"/>
                </a:ext>
              </a:extLst>
            </p:cNvPr>
            <p:cNvSpPr/>
            <p:nvPr/>
          </p:nvSpPr>
          <p:spPr>
            <a:xfrm rot="19922172">
              <a:off x="2881892" y="3974591"/>
              <a:ext cx="129468" cy="1294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 name="Oval 36">
              <a:extLst>
                <a:ext uri="{FF2B5EF4-FFF2-40B4-BE49-F238E27FC236}">
                  <a16:creationId xmlns:a16="http://schemas.microsoft.com/office/drawing/2014/main" id="{525D44A1-0F7B-4D24-9AA0-4DE0F1DA1A48}"/>
                </a:ext>
              </a:extLst>
            </p:cNvPr>
            <p:cNvSpPr/>
            <p:nvPr/>
          </p:nvSpPr>
          <p:spPr>
            <a:xfrm rot="19922172">
              <a:off x="3232413" y="4332626"/>
              <a:ext cx="214669" cy="2146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 name="Oval 37">
              <a:extLst>
                <a:ext uri="{FF2B5EF4-FFF2-40B4-BE49-F238E27FC236}">
                  <a16:creationId xmlns:a16="http://schemas.microsoft.com/office/drawing/2014/main" id="{72D342D9-6ADE-4A0A-BFAC-ECFA8D54D141}"/>
                </a:ext>
              </a:extLst>
            </p:cNvPr>
            <p:cNvSpPr/>
            <p:nvPr/>
          </p:nvSpPr>
          <p:spPr>
            <a:xfrm rot="19922172">
              <a:off x="3114166" y="4068024"/>
              <a:ext cx="129468" cy="1294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 name="Oval 38">
              <a:extLst>
                <a:ext uri="{FF2B5EF4-FFF2-40B4-BE49-F238E27FC236}">
                  <a16:creationId xmlns:a16="http://schemas.microsoft.com/office/drawing/2014/main" id="{1A7B8752-E9FD-472F-9550-3D8A05078547}"/>
                </a:ext>
              </a:extLst>
            </p:cNvPr>
            <p:cNvSpPr/>
            <p:nvPr/>
          </p:nvSpPr>
          <p:spPr>
            <a:xfrm rot="19922172">
              <a:off x="2740899" y="3591706"/>
              <a:ext cx="129468" cy="1294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 name="Rounded Rectangle 24">
              <a:extLst>
                <a:ext uri="{FF2B5EF4-FFF2-40B4-BE49-F238E27FC236}">
                  <a16:creationId xmlns:a16="http://schemas.microsoft.com/office/drawing/2014/main" id="{67FACAE8-304F-4EC5-9B90-A4CA8C7183E7}"/>
                </a:ext>
              </a:extLst>
            </p:cNvPr>
            <p:cNvSpPr/>
            <p:nvPr/>
          </p:nvSpPr>
          <p:spPr>
            <a:xfrm rot="20822172">
              <a:off x="2323230" y="2856728"/>
              <a:ext cx="903882" cy="17600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grpSp>
          <p:nvGrpSpPr>
            <p:cNvPr id="41" name="Group 40">
              <a:extLst>
                <a:ext uri="{FF2B5EF4-FFF2-40B4-BE49-F238E27FC236}">
                  <a16:creationId xmlns:a16="http://schemas.microsoft.com/office/drawing/2014/main" id="{CBE973AE-8E4B-4B48-9B7C-47A884193E94}"/>
                </a:ext>
              </a:extLst>
            </p:cNvPr>
            <p:cNvGrpSpPr/>
            <p:nvPr/>
          </p:nvGrpSpPr>
          <p:grpSpPr>
            <a:xfrm rot="6970873">
              <a:off x="2773997" y="3162587"/>
              <a:ext cx="1029449" cy="711925"/>
              <a:chOff x="7088933" y="2427715"/>
              <a:chExt cx="895505" cy="619296"/>
            </a:xfrm>
          </p:grpSpPr>
          <p:sp>
            <p:nvSpPr>
              <p:cNvPr id="42" name="Flowchart: Terminator 41">
                <a:extLst>
                  <a:ext uri="{FF2B5EF4-FFF2-40B4-BE49-F238E27FC236}">
                    <a16:creationId xmlns:a16="http://schemas.microsoft.com/office/drawing/2014/main" id="{89D1C563-3E4D-4717-9266-FA87E72989BA}"/>
                  </a:ext>
                </a:extLst>
              </p:cNvPr>
              <p:cNvSpPr/>
              <p:nvPr/>
            </p:nvSpPr>
            <p:spPr>
              <a:xfrm rot="2666605">
                <a:off x="7516438" y="2427715"/>
                <a:ext cx="468000"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3" name="Flowchart: Terminator 42">
                <a:extLst>
                  <a:ext uri="{FF2B5EF4-FFF2-40B4-BE49-F238E27FC236}">
                    <a16:creationId xmlns:a16="http://schemas.microsoft.com/office/drawing/2014/main" id="{A85395ED-8E09-4654-8DA8-CF8A321CB0DC}"/>
                  </a:ext>
                </a:extLst>
              </p:cNvPr>
              <p:cNvSpPr/>
              <p:nvPr/>
            </p:nvSpPr>
            <p:spPr>
              <a:xfrm rot="2666605">
                <a:off x="7182429" y="2755702"/>
                <a:ext cx="576064"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 name="Flowchart: Terminator 43">
                <a:extLst>
                  <a:ext uri="{FF2B5EF4-FFF2-40B4-BE49-F238E27FC236}">
                    <a16:creationId xmlns:a16="http://schemas.microsoft.com/office/drawing/2014/main" id="{4EE1DB16-8DED-41D6-970C-84A2F207A663}"/>
                  </a:ext>
                </a:extLst>
              </p:cNvPr>
              <p:cNvSpPr/>
              <p:nvPr/>
            </p:nvSpPr>
            <p:spPr>
              <a:xfrm rot="2666605">
                <a:off x="7332111" y="2581252"/>
                <a:ext cx="540000"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 name="Flowchart: Terminator 44">
                <a:extLst>
                  <a:ext uri="{FF2B5EF4-FFF2-40B4-BE49-F238E27FC236}">
                    <a16:creationId xmlns:a16="http://schemas.microsoft.com/office/drawing/2014/main" id="{478F230F-E685-4C2B-9632-0F4359BE21AC}"/>
                  </a:ext>
                </a:extLst>
              </p:cNvPr>
              <p:cNvSpPr/>
              <p:nvPr/>
            </p:nvSpPr>
            <p:spPr>
              <a:xfrm rot="2666605">
                <a:off x="7088933" y="2874233"/>
                <a:ext cx="432000"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grpSp>
      </p:grpSp>
      <p:grpSp>
        <p:nvGrpSpPr>
          <p:cNvPr id="49" name="Group 48">
            <a:extLst>
              <a:ext uri="{FF2B5EF4-FFF2-40B4-BE49-F238E27FC236}">
                <a16:creationId xmlns:a16="http://schemas.microsoft.com/office/drawing/2014/main" id="{B189A08B-5916-4B1A-85F2-BA99CEA973EF}"/>
              </a:ext>
            </a:extLst>
          </p:cNvPr>
          <p:cNvGrpSpPr/>
          <p:nvPr/>
        </p:nvGrpSpPr>
        <p:grpSpPr>
          <a:xfrm>
            <a:off x="4745700" y="2871902"/>
            <a:ext cx="4267070" cy="1728812"/>
            <a:chOff x="5076056" y="1247794"/>
            <a:chExt cx="2985119" cy="2305078"/>
          </a:xfrm>
        </p:grpSpPr>
        <p:sp>
          <p:nvSpPr>
            <p:cNvPr id="50" name="TextBox 49">
              <a:extLst>
                <a:ext uri="{FF2B5EF4-FFF2-40B4-BE49-F238E27FC236}">
                  <a16:creationId xmlns:a16="http://schemas.microsoft.com/office/drawing/2014/main" id="{7265F332-29CA-4C26-8F13-4B79B7F71A0C}"/>
                </a:ext>
              </a:extLst>
            </p:cNvPr>
            <p:cNvSpPr txBox="1"/>
            <p:nvPr/>
          </p:nvSpPr>
          <p:spPr>
            <a:xfrm>
              <a:off x="5224359" y="1247794"/>
              <a:ext cx="2836816" cy="369331"/>
            </a:xfrm>
            <a:prstGeom prst="rect">
              <a:avLst/>
            </a:prstGeom>
            <a:noFill/>
          </p:spPr>
          <p:txBody>
            <a:bodyPr wrap="square" lIns="67500" rIns="81000" rtlCol="0">
              <a:spAutoFit/>
            </a:bodyPr>
            <a:lstStyle/>
            <a:p>
              <a:pPr algn="ctr"/>
              <a:r>
                <a:rPr lang="en-US" sz="1200" b="1" dirty="0">
                  <a:solidFill>
                    <a:schemeClr val="bg1"/>
                  </a:solidFill>
                  <a:latin typeface="Calibri" panose="020F0502020204030204" pitchFamily="34" charset="0"/>
                </a:rPr>
                <a:t>Eigen factor score (ES) </a:t>
              </a:r>
              <a:endParaRPr lang="ko-KR" altLang="en-US" sz="1200" b="1" dirty="0">
                <a:solidFill>
                  <a:schemeClr val="bg1"/>
                </a:solidFill>
                <a:latin typeface="Calibri" panose="020F0502020204030204" pitchFamily="34" charset="0"/>
              </a:endParaRPr>
            </a:p>
          </p:txBody>
        </p:sp>
        <p:sp>
          <p:nvSpPr>
            <p:cNvPr id="51" name="TextBox 50">
              <a:extLst>
                <a:ext uri="{FF2B5EF4-FFF2-40B4-BE49-F238E27FC236}">
                  <a16:creationId xmlns:a16="http://schemas.microsoft.com/office/drawing/2014/main" id="{84DD4A58-B972-47DE-8C74-033EDFE33BA9}"/>
                </a:ext>
              </a:extLst>
            </p:cNvPr>
            <p:cNvSpPr txBox="1"/>
            <p:nvPr/>
          </p:nvSpPr>
          <p:spPr>
            <a:xfrm>
              <a:off x="5076056" y="1665180"/>
              <a:ext cx="2985119" cy="1887692"/>
            </a:xfrm>
            <a:prstGeom prst="rect">
              <a:avLst/>
            </a:prstGeom>
            <a:noFill/>
          </p:spPr>
          <p:txBody>
            <a:bodyPr wrap="square" lIns="54000" rIns="81000" rtlCol="0">
              <a:spAutoFit/>
            </a:bodyPr>
            <a:lstStyle/>
            <a:p>
              <a:pPr marL="171450" indent="-171450">
                <a:buFont typeface="Arial" panose="020B0604020202020204" pitchFamily="34" charset="0"/>
                <a:buChar char="•"/>
              </a:pPr>
              <a:r>
                <a:rPr lang="en-IN" sz="1100" dirty="0">
                  <a:solidFill>
                    <a:schemeClr val="bg1"/>
                  </a:solidFill>
                  <a:ea typeface="FZShuTi" pitchFamily="2" charset="-122"/>
                  <a:cs typeface="Arial" pitchFamily="34" charset="0"/>
                </a:rPr>
                <a:t>by Professor Carl Bergstrom and his laboratory at University of Washington in  2008</a:t>
              </a:r>
            </a:p>
            <a:p>
              <a:pPr marL="171450" indent="-171450">
                <a:buFont typeface="Arial" panose="020B0604020202020204" pitchFamily="34" charset="0"/>
                <a:buChar char="•"/>
              </a:pPr>
              <a:r>
                <a:rPr lang="en-US" sz="1100" dirty="0">
                  <a:solidFill>
                    <a:schemeClr val="bg1"/>
                  </a:solidFill>
                  <a:ea typeface="FZShuTi" pitchFamily="2" charset="-122"/>
                  <a:cs typeface="Arial" pitchFamily="34" charset="0"/>
                </a:rPr>
                <a:t>Number of times publications from a journal published over the preceding five years were cited in the JCR year </a:t>
              </a:r>
            </a:p>
            <a:p>
              <a:pPr marL="171450" indent="-171450">
                <a:buFont typeface="Arial" panose="020B0604020202020204" pitchFamily="34" charset="0"/>
                <a:buChar char="•"/>
              </a:pPr>
              <a:r>
                <a:rPr lang="en-US" altLang="ko-KR" sz="1100" dirty="0" err="1">
                  <a:solidFill>
                    <a:schemeClr val="bg1"/>
                  </a:solidFill>
                  <a:ea typeface="FZShuTi" pitchFamily="2" charset="-122"/>
                  <a:cs typeface="Arial" pitchFamily="34" charset="0"/>
                </a:rPr>
                <a:t>WoS</a:t>
              </a:r>
              <a:r>
                <a:rPr lang="en-US" altLang="ko-KR" sz="1100" dirty="0">
                  <a:solidFill>
                    <a:schemeClr val="bg1"/>
                  </a:solidFill>
                  <a:ea typeface="FZShuTi" pitchFamily="2" charset="-122"/>
                  <a:cs typeface="Arial" pitchFamily="34" charset="0"/>
                </a:rPr>
                <a:t> citation data</a:t>
              </a:r>
            </a:p>
            <a:p>
              <a:pPr marL="171450" indent="-171450">
                <a:buFont typeface="Arial" panose="020B0604020202020204" pitchFamily="34" charset="0"/>
                <a:buChar char="•"/>
              </a:pPr>
              <a:r>
                <a:rPr lang="en-IN" sz="1100" dirty="0">
                  <a:solidFill>
                    <a:schemeClr val="bg1"/>
                  </a:solidFill>
                  <a:ea typeface="FZShuTi" pitchFamily="2" charset="-122"/>
                  <a:cs typeface="Arial" pitchFamily="34" charset="0"/>
                </a:rPr>
                <a:t>Counts citations to journals in both the sciences and social sciences.</a:t>
              </a:r>
            </a:p>
            <a:p>
              <a:pPr marL="171450" indent="-171450">
                <a:buFont typeface="Arial" panose="020B0604020202020204" pitchFamily="34" charset="0"/>
                <a:buChar char="•"/>
              </a:pPr>
              <a:r>
                <a:rPr lang="en-IN" sz="1100" dirty="0">
                  <a:solidFill>
                    <a:schemeClr val="bg1"/>
                  </a:solidFill>
                  <a:ea typeface="FZShuTi" pitchFamily="2" charset="-122"/>
                  <a:cs typeface="Arial" pitchFamily="34" charset="0"/>
                </a:rPr>
                <a:t>Eliminates self-citations</a:t>
              </a:r>
            </a:p>
            <a:p>
              <a:pPr marL="171450" indent="-171450">
                <a:buFont typeface="Arial" panose="020B0604020202020204" pitchFamily="34" charset="0"/>
                <a:buChar char="•"/>
              </a:pPr>
              <a:endParaRPr lang="ko-KR" altLang="en-US" sz="900" dirty="0">
                <a:solidFill>
                  <a:schemeClr val="bg1"/>
                </a:solidFill>
                <a:cs typeface="Arial" pitchFamily="34" charset="0"/>
              </a:endParaRPr>
            </a:p>
          </p:txBody>
        </p:sp>
      </p:grpSp>
      <p:sp>
        <p:nvSpPr>
          <p:cNvPr id="2" name="TextBox 1">
            <a:extLst>
              <a:ext uri="{FF2B5EF4-FFF2-40B4-BE49-F238E27FC236}">
                <a16:creationId xmlns:a16="http://schemas.microsoft.com/office/drawing/2014/main" id="{F0A095C7-C25F-4E0D-6561-9D0E7C273EFC}"/>
              </a:ext>
            </a:extLst>
          </p:cNvPr>
          <p:cNvSpPr txBox="1"/>
          <p:nvPr/>
        </p:nvSpPr>
        <p:spPr>
          <a:xfrm>
            <a:off x="5389606" y="168673"/>
            <a:ext cx="3153720" cy="276999"/>
          </a:xfrm>
          <a:prstGeom prst="rect">
            <a:avLst/>
          </a:prstGeom>
          <a:noFill/>
        </p:spPr>
        <p:txBody>
          <a:bodyPr wrap="square" lIns="67500" rIns="81000" rtlCol="0">
            <a:spAutoFit/>
          </a:bodyPr>
          <a:lstStyle/>
          <a:p>
            <a:pPr algn="ctr"/>
            <a:r>
              <a:rPr lang="en-IN" sz="1200" b="1" dirty="0">
                <a:solidFill>
                  <a:schemeClr val="bg1"/>
                </a:solidFill>
                <a:latin typeface="Calibri" panose="020F0502020204030204" pitchFamily="34" charset="0"/>
              </a:rPr>
              <a:t>The </a:t>
            </a:r>
            <a:r>
              <a:rPr lang="en-IN" sz="1200" b="1" dirty="0" err="1">
                <a:solidFill>
                  <a:schemeClr val="bg1"/>
                </a:solidFill>
                <a:latin typeface="Calibri" panose="020F0502020204030204" pitchFamily="34" charset="0"/>
              </a:rPr>
              <a:t>SCImago</a:t>
            </a:r>
            <a:r>
              <a:rPr lang="en-IN" sz="1200" b="1" dirty="0">
                <a:solidFill>
                  <a:schemeClr val="bg1"/>
                </a:solidFill>
                <a:latin typeface="Calibri" panose="020F0502020204030204" pitchFamily="34" charset="0"/>
              </a:rPr>
              <a:t> Journal &amp; Country Rank</a:t>
            </a:r>
            <a:endParaRPr lang="ko-KR" altLang="en-US" sz="1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5730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D10CB2-AE50-4E1B-BCC5-1703248CDF4B}"/>
              </a:ext>
            </a:extLst>
          </p:cNvPr>
          <p:cNvSpPr/>
          <p:nvPr/>
        </p:nvSpPr>
        <p:spPr>
          <a:xfrm>
            <a:off x="228600" y="1077750"/>
            <a:ext cx="351000" cy="351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90A9311C-5DD6-4788-BAC1-1A41DED8C411}"/>
              </a:ext>
            </a:extLst>
          </p:cNvPr>
          <p:cNvSpPr txBox="1"/>
          <p:nvPr/>
        </p:nvSpPr>
        <p:spPr>
          <a:xfrm>
            <a:off x="567585" y="1137834"/>
            <a:ext cx="1918041" cy="253916"/>
          </a:xfrm>
          <a:prstGeom prst="rect">
            <a:avLst/>
          </a:prstGeom>
          <a:noFill/>
        </p:spPr>
        <p:txBody>
          <a:bodyPr wrap="square" rtlCol="0">
            <a:spAutoFit/>
          </a:bodyPr>
          <a:lstStyle/>
          <a:p>
            <a:r>
              <a:rPr lang="en-US" altLang="ko-KR" sz="1050" b="1" dirty="0">
                <a:solidFill>
                  <a:schemeClr val="tx1">
                    <a:lumMod val="75000"/>
                    <a:lumOff val="25000"/>
                  </a:schemeClr>
                </a:solidFill>
                <a:cs typeface="Arial" pitchFamily="34" charset="0"/>
              </a:rPr>
              <a:t>Bibliometrics</a:t>
            </a:r>
            <a:endParaRPr lang="ko-KR" altLang="en-US" sz="1050" b="1"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F358A862-38E0-4669-A614-06CB07C7E739}"/>
              </a:ext>
            </a:extLst>
          </p:cNvPr>
          <p:cNvSpPr txBox="1"/>
          <p:nvPr/>
        </p:nvSpPr>
        <p:spPr>
          <a:xfrm>
            <a:off x="152400" y="1529824"/>
            <a:ext cx="4495798" cy="3154710"/>
          </a:xfrm>
          <a:prstGeom prst="rect">
            <a:avLst/>
          </a:prstGeom>
          <a:noFill/>
        </p:spPr>
        <p:txBody>
          <a:bodyPr wrap="square" rtlCol="0">
            <a:spAutoFit/>
          </a:bodyPr>
          <a:lstStyle/>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With the establishment of the Science Citation Index (SCI), the subject of bibliometrics was formed </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Allan Pritchard used this term first time in a work that was released in 1969 </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Assumption: Citations are affirmative response to a scholarly work and are a good indicators for quantitative assessment of quality research </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Conventional citation-based measures uses data from various sources</a:t>
            </a:r>
            <a:endParaRPr lang="en-US" sz="1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Multiple indices. Each is created by a separate firm and uses citation data</a:t>
            </a:r>
          </a:p>
          <a:p>
            <a:endParaRPr lang="en-US" sz="1000" dirty="0">
              <a:solidFill>
                <a:schemeClr val="tx1">
                  <a:lumMod val="95000"/>
                  <a:lumOff val="5000"/>
                </a:schemeClr>
              </a:solidFill>
              <a:latin typeface="Calibri" panose="020F0502020204030204" pitchFamily="34" charset="0"/>
              <a:cs typeface="Calibri" panose="020F0502020204030204" pitchFamily="34" charset="0"/>
            </a:endParaRPr>
          </a:p>
          <a:p>
            <a:r>
              <a:rPr lang="en-US" sz="1000" b="1" dirty="0">
                <a:solidFill>
                  <a:schemeClr val="tx1">
                    <a:lumMod val="95000"/>
                    <a:lumOff val="5000"/>
                  </a:schemeClr>
                </a:solidFill>
                <a:latin typeface="Calibri" panose="020F0502020204030204" pitchFamily="34" charset="0"/>
                <a:cs typeface="Calibri" panose="020F0502020204030204" pitchFamily="34" charset="0"/>
              </a:rPr>
              <a:t>Areas of concern</a:t>
            </a:r>
          </a:p>
          <a:p>
            <a:endParaRPr lang="en-US" sz="1000" b="1" dirty="0">
              <a:solidFill>
                <a:schemeClr val="tx1">
                  <a:lumMod val="95000"/>
                  <a:lumOff val="5000"/>
                </a:schemeClr>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Inter field/subject disparities </a:t>
            </a:r>
            <a:r>
              <a:rPr lang="en-US" sz="1000" b="1" dirty="0">
                <a:solidFill>
                  <a:srgbClr val="FF0000"/>
                </a:solidFill>
                <a:latin typeface="Calibri" panose="020F0502020204030204" pitchFamily="34" charset="0"/>
                <a:cs typeface="Calibri" panose="020F0502020204030204" pitchFamily="34" charset="0"/>
              </a:rPr>
              <a:t>I</a:t>
            </a:r>
            <a:r>
              <a:rPr lang="en-US" sz="1000" dirty="0">
                <a:solidFill>
                  <a:schemeClr val="tx1">
                    <a:lumMod val="95000"/>
                    <a:lumOff val="5000"/>
                  </a:schemeClr>
                </a:solidFill>
                <a:latin typeface="Calibri" panose="020F0502020204030204" pitchFamily="34" charset="0"/>
                <a:cs typeface="Calibri" panose="020F0502020204030204" pitchFamily="34" charset="0"/>
              </a:rPr>
              <a:t> Obtaining a citation takes years</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Can’t apply to scientists at different stages of career</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Methodological aspects of calculation</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Self citation and manipulation of citation </a:t>
            </a:r>
            <a:r>
              <a:rPr lang="en-US" sz="1000" b="1" dirty="0">
                <a:solidFill>
                  <a:srgbClr val="FF0000"/>
                </a:solidFill>
                <a:latin typeface="Calibri" panose="020F0502020204030204" pitchFamily="34" charset="0"/>
                <a:cs typeface="Calibri" panose="020F0502020204030204" pitchFamily="34" charset="0"/>
              </a:rPr>
              <a:t>I</a:t>
            </a:r>
            <a:r>
              <a:rPr lang="en-US" sz="1000" dirty="0">
                <a:solidFill>
                  <a:schemeClr val="tx1">
                    <a:lumMod val="95000"/>
                    <a:lumOff val="5000"/>
                  </a:schemeClr>
                </a:solidFill>
                <a:latin typeface="Calibri" panose="020F0502020204030204" pitchFamily="34" charset="0"/>
                <a:cs typeface="Calibri" panose="020F0502020204030204" pitchFamily="34" charset="0"/>
              </a:rPr>
              <a:t> Difficult to retrieve data for scientists whose has common names</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Inconsistency in the type of articles included </a:t>
            </a:r>
            <a:r>
              <a:rPr lang="en-US" sz="1000" b="1" dirty="0">
                <a:solidFill>
                  <a:srgbClr val="FF0000"/>
                </a:solidFill>
                <a:latin typeface="Calibri" panose="020F0502020204030204" pitchFamily="34" charset="0"/>
                <a:cs typeface="Calibri" panose="020F0502020204030204" pitchFamily="34" charset="0"/>
              </a:rPr>
              <a:t>I</a:t>
            </a:r>
            <a:r>
              <a:rPr lang="en-US" sz="1000" dirty="0">
                <a:solidFill>
                  <a:schemeClr val="tx1">
                    <a:lumMod val="95000"/>
                    <a:lumOff val="5000"/>
                  </a:schemeClr>
                </a:solidFill>
                <a:latin typeface="Calibri" panose="020F0502020204030204" pitchFamily="34" charset="0"/>
                <a:cs typeface="Calibri" panose="020F0502020204030204" pitchFamily="34" charset="0"/>
              </a:rPr>
              <a:t> Difficult/nontransparent calculations and criteria</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Language disparity </a:t>
            </a:r>
            <a:r>
              <a:rPr lang="en-US" sz="1000" b="1" dirty="0">
                <a:solidFill>
                  <a:srgbClr val="FF0000"/>
                </a:solidFill>
                <a:latin typeface="Calibri" panose="020F0502020204030204" pitchFamily="34" charset="0"/>
                <a:cs typeface="Calibri" panose="020F0502020204030204" pitchFamily="34" charset="0"/>
              </a:rPr>
              <a:t>I</a:t>
            </a:r>
            <a:r>
              <a:rPr lang="en-US" sz="1000" dirty="0">
                <a:solidFill>
                  <a:schemeClr val="tx1">
                    <a:lumMod val="95000"/>
                    <a:lumOff val="5000"/>
                  </a:schemeClr>
                </a:solidFill>
                <a:latin typeface="Calibri" panose="020F0502020204030204" pitchFamily="34" charset="0"/>
                <a:cs typeface="Calibri" panose="020F0502020204030204" pitchFamily="34" charset="0"/>
              </a:rPr>
              <a:t> Waiting period to include for assessment</a:t>
            </a:r>
          </a:p>
          <a:p>
            <a:pPr marL="128588" indent="-128588">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Some are subscription based </a:t>
            </a:r>
            <a:r>
              <a:rPr lang="en-US" sz="1000" b="1" dirty="0">
                <a:solidFill>
                  <a:srgbClr val="FF0000"/>
                </a:solidFill>
                <a:latin typeface="Calibri" panose="020F0502020204030204" pitchFamily="34" charset="0"/>
                <a:cs typeface="Calibri" panose="020F0502020204030204" pitchFamily="34" charset="0"/>
              </a:rPr>
              <a:t>I</a:t>
            </a:r>
            <a:r>
              <a:rPr lang="en-US" sz="1000" dirty="0">
                <a:solidFill>
                  <a:schemeClr val="tx1">
                    <a:lumMod val="95000"/>
                    <a:lumOff val="5000"/>
                  </a:schemeClr>
                </a:solidFill>
                <a:latin typeface="Calibri" panose="020F0502020204030204" pitchFamily="34" charset="0"/>
                <a:cs typeface="Calibri" panose="020F0502020204030204" pitchFamily="34" charset="0"/>
              </a:rPr>
              <a:t> </a:t>
            </a:r>
            <a:r>
              <a:rPr lang="en-US" sz="1000" dirty="0" err="1">
                <a:solidFill>
                  <a:schemeClr val="tx1">
                    <a:lumMod val="95000"/>
                    <a:lumOff val="5000"/>
                  </a:schemeClr>
                </a:solidFill>
                <a:latin typeface="Calibri" panose="020F0502020204030204" pitchFamily="34" charset="0"/>
                <a:cs typeface="Calibri" panose="020F0502020204030204" pitchFamily="34" charset="0"/>
              </a:rPr>
              <a:t>WoS</a:t>
            </a:r>
            <a:r>
              <a:rPr lang="en-US" sz="1000" dirty="0">
                <a:solidFill>
                  <a:schemeClr val="tx1">
                    <a:lumMod val="95000"/>
                    <a:lumOff val="5000"/>
                  </a:schemeClr>
                </a:solidFill>
                <a:latin typeface="Calibri" panose="020F0502020204030204" pitchFamily="34" charset="0"/>
                <a:cs typeface="Calibri" panose="020F0502020204030204" pitchFamily="34" charset="0"/>
              </a:rPr>
              <a:t>, Scopus and GS are major databases</a:t>
            </a:r>
          </a:p>
          <a:p>
            <a:endParaRPr lang="en-US" sz="900" dirty="0">
              <a:solidFill>
                <a:schemeClr val="tx1">
                  <a:lumMod val="95000"/>
                  <a:lumOff val="5000"/>
                </a:schemeClr>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C90864C5-8D5A-4044-A9F1-F474A98D8EA4}"/>
              </a:ext>
            </a:extLst>
          </p:cNvPr>
          <p:cNvCxnSpPr>
            <a:cxnSpLocks/>
          </p:cNvCxnSpPr>
          <p:nvPr/>
        </p:nvCxnSpPr>
        <p:spPr>
          <a:xfrm>
            <a:off x="4648200" y="1198432"/>
            <a:ext cx="0" cy="3354518"/>
          </a:xfrm>
          <a:prstGeom prst="line">
            <a:avLst/>
          </a:prstGeom>
          <a:ln w="25400">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B6B078E1-40B0-AED1-F41A-CC240BBED646}"/>
              </a:ext>
            </a:extLst>
          </p:cNvPr>
          <p:cNvGrpSpPr/>
          <p:nvPr/>
        </p:nvGrpSpPr>
        <p:grpSpPr>
          <a:xfrm>
            <a:off x="4806460" y="1123950"/>
            <a:ext cx="4185137" cy="3385711"/>
            <a:chOff x="6282375" y="1257265"/>
            <a:chExt cx="5580182" cy="4654771"/>
          </a:xfrm>
        </p:grpSpPr>
        <p:sp>
          <p:nvSpPr>
            <p:cNvPr id="7" name="Oval 6">
              <a:extLst>
                <a:ext uri="{FF2B5EF4-FFF2-40B4-BE49-F238E27FC236}">
                  <a16:creationId xmlns:a16="http://schemas.microsoft.com/office/drawing/2014/main" id="{37544036-4FA7-4AEB-B291-B8E6BBFBA8D8}"/>
                </a:ext>
              </a:extLst>
            </p:cNvPr>
            <p:cNvSpPr/>
            <p:nvPr/>
          </p:nvSpPr>
          <p:spPr>
            <a:xfrm>
              <a:off x="6283640" y="1257265"/>
              <a:ext cx="468000" cy="468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A81500EE-5986-40F7-827F-54507D543423}"/>
                </a:ext>
              </a:extLst>
            </p:cNvPr>
            <p:cNvSpPr txBox="1"/>
            <p:nvPr/>
          </p:nvSpPr>
          <p:spPr>
            <a:xfrm>
              <a:off x="6735620" y="1337377"/>
              <a:ext cx="2557388" cy="338555"/>
            </a:xfrm>
            <a:prstGeom prst="rect">
              <a:avLst/>
            </a:prstGeom>
            <a:noFill/>
          </p:spPr>
          <p:txBody>
            <a:bodyPr wrap="square" rtlCol="0">
              <a:spAutoFit/>
            </a:bodyPr>
            <a:lstStyle/>
            <a:p>
              <a:r>
                <a:rPr lang="en-US" altLang="ko-KR" sz="1050" b="1" dirty="0" err="1">
                  <a:solidFill>
                    <a:schemeClr val="tx1">
                      <a:lumMod val="75000"/>
                      <a:lumOff val="25000"/>
                    </a:schemeClr>
                  </a:solidFill>
                  <a:cs typeface="Arial" pitchFamily="34" charset="0"/>
                </a:rPr>
                <a:t>Altmetrics</a:t>
              </a:r>
              <a:endParaRPr lang="ko-KR" altLang="en-US" sz="105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B58AC6D8-CE2C-4AD4-91B4-9019180CBD84}"/>
                </a:ext>
              </a:extLst>
            </p:cNvPr>
            <p:cNvSpPr txBox="1"/>
            <p:nvPr/>
          </p:nvSpPr>
          <p:spPr>
            <a:xfrm>
              <a:off x="6282375" y="1765265"/>
              <a:ext cx="5580182" cy="4146771"/>
            </a:xfrm>
            <a:prstGeom prst="rect">
              <a:avLst/>
            </a:prstGeom>
            <a:noFill/>
          </p:spPr>
          <p:txBody>
            <a:bodyPr wrap="square" rtlCol="0">
              <a:spAutoFit/>
            </a:bodyPr>
            <a:lstStyle/>
            <a:p>
              <a:pPr marL="171450" indent="-171450">
                <a:buFont typeface="Arial" panose="020B0604020202020204" pitchFamily="34" charset="0"/>
                <a:buChar char="•"/>
              </a:pPr>
              <a:r>
                <a:rPr lang="en-US" altLang="ko-KR" sz="1000" dirty="0">
                  <a:solidFill>
                    <a:schemeClr val="tx1">
                      <a:lumMod val="95000"/>
                      <a:lumOff val="5000"/>
                    </a:schemeClr>
                  </a:solidFill>
                  <a:latin typeface="Calibri" panose="020F0502020204030204" pitchFamily="34" charset="0"/>
                  <a:cs typeface="Calibri" panose="020F0502020204030204" pitchFamily="34" charset="0"/>
                </a:rPr>
                <a:t>Introduced in 2010</a:t>
              </a:r>
            </a:p>
            <a:p>
              <a:pPr marL="171450" indent="-171450">
                <a:buFont typeface="Arial" panose="020B0604020202020204" pitchFamily="34" charset="0"/>
                <a:buChar char="•"/>
              </a:pPr>
              <a:r>
                <a:rPr lang="en-US" altLang="ko-KR" sz="1000" dirty="0">
                  <a:solidFill>
                    <a:schemeClr val="tx1">
                      <a:lumMod val="95000"/>
                      <a:lumOff val="5000"/>
                    </a:schemeClr>
                  </a:solidFill>
                  <a:latin typeface="Calibri" panose="020F0502020204030204" pitchFamily="34" charset="0"/>
                  <a:cs typeface="Calibri" panose="020F0502020204030204" pitchFamily="34" charset="0"/>
                </a:rPr>
                <a:t>Different  categories: </a:t>
              </a:r>
              <a:r>
                <a:rPr lang="en-US" sz="1000" dirty="0">
                  <a:solidFill>
                    <a:schemeClr val="tx1">
                      <a:lumMod val="95000"/>
                      <a:lumOff val="5000"/>
                    </a:schemeClr>
                  </a:solidFill>
                  <a:latin typeface="Calibri" panose="020F0502020204030204" pitchFamily="34" charset="0"/>
                  <a:cs typeface="Calibri" panose="020F0502020204030204" pitchFamily="34" charset="0"/>
                </a:rPr>
                <a:t>Shares, downloads, comments, customizations, and social usage data.</a:t>
              </a:r>
            </a:p>
            <a:p>
              <a:pPr marL="171450" indent="-171450">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Further, set aside for future reading,  discussed in research world, recommended to someone</a:t>
              </a:r>
            </a:p>
            <a:p>
              <a:pPr marL="171450" indent="-171450">
                <a:buFont typeface="Arial" panose="020B0604020202020204" pitchFamily="34" charset="0"/>
                <a:buChar char="•"/>
              </a:pPr>
              <a:r>
                <a:rPr lang="en-US" altLang="ko-KR" sz="1000" dirty="0">
                  <a:solidFill>
                    <a:schemeClr val="tx1">
                      <a:lumMod val="95000"/>
                      <a:lumOff val="5000"/>
                    </a:schemeClr>
                  </a:solidFill>
                  <a:latin typeface="Calibri" panose="020F0502020204030204" pitchFamily="34" charset="0"/>
                  <a:cs typeface="Calibri" panose="020F0502020204030204" pitchFamily="34" charset="0"/>
                </a:rPr>
                <a:t>Two web platforms involved:</a:t>
              </a:r>
            </a:p>
            <a:p>
              <a:pPr marL="742950" lvl="1" indent="-285750">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content platforms where research findings are uploaded </a:t>
              </a:r>
            </a:p>
            <a:p>
              <a:pPr marL="742950" lvl="1" indent="-285750">
                <a:buFont typeface="Arial" panose="020B0604020202020204" pitchFamily="34" charset="0"/>
                <a:buChar char="•"/>
              </a:pPr>
              <a:r>
                <a:rPr lang="en-US" sz="1000" dirty="0">
                  <a:solidFill>
                    <a:schemeClr val="tx1">
                      <a:lumMod val="95000"/>
                      <a:lumOff val="5000"/>
                    </a:schemeClr>
                  </a:solidFill>
                  <a:latin typeface="Calibri" panose="020F0502020204030204" pitchFamily="34" charset="0"/>
                  <a:cs typeface="Calibri" panose="020F0502020204030204" pitchFamily="34" charset="0"/>
                </a:rPr>
                <a:t>social media where research is shared for information exchange, saving, or analysis (Twitter, Facebook, Mendeley, Reddit, F1000)</a:t>
              </a:r>
              <a:r>
                <a:rPr lang="en-IN" sz="1000" dirty="0">
                  <a:solidFill>
                    <a:schemeClr val="tx1">
                      <a:lumMod val="95000"/>
                      <a:lumOff val="5000"/>
                    </a:schemeClr>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IN" altLang="ko-KR" sz="1000" dirty="0">
                  <a:solidFill>
                    <a:schemeClr val="tx1">
                      <a:lumMod val="95000"/>
                      <a:lumOff val="5000"/>
                    </a:schemeClr>
                  </a:solidFill>
                  <a:latin typeface="Calibri" panose="020F0502020204030204" pitchFamily="34" charset="0"/>
                  <a:cs typeface="Calibri" panose="020F0502020204030204" pitchFamily="34" charset="0"/>
                </a:rPr>
                <a:t>Faster and reaches larger audiences</a:t>
              </a:r>
            </a:p>
            <a:p>
              <a:pPr marL="171450" indent="-171450">
                <a:buFont typeface="Arial" panose="020B0604020202020204" pitchFamily="34" charset="0"/>
                <a:buChar char="•"/>
              </a:pPr>
              <a:r>
                <a:rPr lang="en-IN" altLang="ko-KR" sz="1000" dirty="0">
                  <a:solidFill>
                    <a:schemeClr val="tx1">
                      <a:lumMod val="95000"/>
                      <a:lumOff val="5000"/>
                    </a:schemeClr>
                  </a:solidFill>
                  <a:latin typeface="Calibri" panose="020F0502020204030204" pitchFamily="34" charset="0"/>
                  <a:cs typeface="Calibri" panose="020F0502020204030204" pitchFamily="34" charset="0"/>
                </a:rPr>
                <a:t>Receives instantaneous feedback</a:t>
              </a:r>
            </a:p>
            <a:p>
              <a:pPr marL="171450" indent="-171450">
                <a:buFont typeface="Arial" panose="020B0604020202020204" pitchFamily="34" charset="0"/>
                <a:buChar char="•"/>
              </a:pPr>
              <a:r>
                <a:rPr lang="en-IN" altLang="ko-KR" sz="1000" dirty="0">
                  <a:solidFill>
                    <a:schemeClr val="tx1">
                      <a:lumMod val="95000"/>
                      <a:lumOff val="5000"/>
                    </a:schemeClr>
                  </a:solidFill>
                  <a:latin typeface="Calibri" panose="020F0502020204030204" pitchFamily="34" charset="0"/>
                  <a:cs typeface="Calibri" panose="020F0502020204030204" pitchFamily="34" charset="0"/>
                </a:rPr>
                <a:t>Stratifies data of group of readers/users</a:t>
              </a:r>
            </a:p>
            <a:p>
              <a:pPr marL="171450" indent="-171450">
                <a:buFont typeface="Arial" panose="020B0604020202020204" pitchFamily="34" charset="0"/>
                <a:buChar char="•"/>
              </a:pPr>
              <a:endParaRPr lang="en-IN" altLang="ko-KR" sz="1000" dirty="0">
                <a:solidFill>
                  <a:schemeClr val="tx1">
                    <a:lumMod val="95000"/>
                    <a:lumOff val="5000"/>
                  </a:schemeClr>
                </a:solidFill>
                <a:latin typeface="Calibri" panose="020F0502020204030204" pitchFamily="34" charset="0"/>
                <a:cs typeface="Calibri" panose="020F0502020204030204" pitchFamily="34" charset="0"/>
              </a:endParaRPr>
            </a:p>
            <a:p>
              <a:r>
                <a:rPr lang="en-US" sz="1000" b="1" dirty="0">
                  <a:solidFill>
                    <a:schemeClr val="tx1">
                      <a:lumMod val="95000"/>
                      <a:lumOff val="5000"/>
                    </a:schemeClr>
                  </a:solidFill>
                  <a:latin typeface="Calibri" panose="020F0502020204030204" pitchFamily="34" charset="0"/>
                  <a:cs typeface="Calibri" panose="020F0502020204030204" pitchFamily="34" charset="0"/>
                </a:rPr>
                <a:t>Areas of concern</a:t>
              </a:r>
            </a:p>
            <a:p>
              <a:endParaRPr lang="en-US" sz="1000" b="1" dirty="0">
                <a:solidFill>
                  <a:schemeClr val="tx1">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N" altLang="ko-KR" sz="1000" dirty="0">
                  <a:solidFill>
                    <a:schemeClr val="tx1">
                      <a:lumMod val="95000"/>
                      <a:lumOff val="5000"/>
                    </a:schemeClr>
                  </a:solidFill>
                  <a:latin typeface="Calibri" panose="020F0502020204030204" pitchFamily="34" charset="0"/>
                  <a:cs typeface="Calibri" panose="020F0502020204030204" pitchFamily="34" charset="0"/>
                </a:rPr>
                <a:t>In developing stage, no established methods to measure</a:t>
              </a:r>
            </a:p>
            <a:p>
              <a:pPr marL="171450" indent="-171450">
                <a:buFont typeface="Arial" panose="020B0604020202020204" pitchFamily="34" charset="0"/>
                <a:buChar char="•"/>
              </a:pPr>
              <a:r>
                <a:rPr lang="en-IN" altLang="ko-KR" sz="1000" dirty="0">
                  <a:solidFill>
                    <a:schemeClr val="tx1">
                      <a:lumMod val="95000"/>
                      <a:lumOff val="5000"/>
                    </a:schemeClr>
                  </a:solidFill>
                  <a:latin typeface="Calibri" panose="020F0502020204030204" pitchFamily="34" charset="0"/>
                  <a:cs typeface="Calibri" panose="020F0502020204030204" pitchFamily="34" charset="0"/>
                </a:rPr>
                <a:t>More susceptible to manipulations</a:t>
              </a:r>
            </a:p>
            <a:p>
              <a:pPr marL="171450" indent="-171450">
                <a:buFont typeface="Arial" panose="020B0604020202020204" pitchFamily="34" charset="0"/>
                <a:buChar char="•"/>
              </a:pPr>
              <a:r>
                <a:rPr lang="en-IN" altLang="ko-KR" sz="1000" dirty="0">
                  <a:solidFill>
                    <a:schemeClr val="tx1">
                      <a:lumMod val="95000"/>
                      <a:lumOff val="5000"/>
                    </a:schemeClr>
                  </a:solidFill>
                  <a:latin typeface="Calibri" panose="020F0502020204030204" pitchFamily="34" charset="0"/>
                  <a:cs typeface="Calibri" panose="020F0502020204030204" pitchFamily="34" charset="0"/>
                </a:rPr>
                <a:t>Limited lasting impact</a:t>
              </a:r>
            </a:p>
          </p:txBody>
        </p:sp>
        <p:sp>
          <p:nvSpPr>
            <p:cNvPr id="32" name="Oval 31">
              <a:extLst>
                <a:ext uri="{FF2B5EF4-FFF2-40B4-BE49-F238E27FC236}">
                  <a16:creationId xmlns:a16="http://schemas.microsoft.com/office/drawing/2014/main" id="{F81EF940-1006-4DDD-BB15-F11B11E00BFB}"/>
                </a:ext>
              </a:extLst>
            </p:cNvPr>
            <p:cNvSpPr/>
            <p:nvPr/>
          </p:nvSpPr>
          <p:spPr>
            <a:xfrm>
              <a:off x="6383584" y="1358635"/>
              <a:ext cx="261743" cy="25822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sp>
        <p:nvSpPr>
          <p:cNvPr id="33" name="Teardrop 17">
            <a:extLst>
              <a:ext uri="{FF2B5EF4-FFF2-40B4-BE49-F238E27FC236}">
                <a16:creationId xmlns:a16="http://schemas.microsoft.com/office/drawing/2014/main" id="{B362FCD0-4D74-4C37-890A-72176A38CFB2}"/>
              </a:ext>
            </a:extLst>
          </p:cNvPr>
          <p:cNvSpPr/>
          <p:nvPr/>
        </p:nvSpPr>
        <p:spPr>
          <a:xfrm rot="18900000">
            <a:off x="329258" y="1188083"/>
            <a:ext cx="149606" cy="151957"/>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0" name="TextBox 39">
            <a:extLst>
              <a:ext uri="{FF2B5EF4-FFF2-40B4-BE49-F238E27FC236}">
                <a16:creationId xmlns:a16="http://schemas.microsoft.com/office/drawing/2014/main" id="{BDC3E9BE-6D05-83B7-1A27-0B7DD8896AB4}"/>
              </a:ext>
            </a:extLst>
          </p:cNvPr>
          <p:cNvSpPr txBox="1"/>
          <p:nvPr/>
        </p:nvSpPr>
        <p:spPr>
          <a:xfrm>
            <a:off x="193876" y="146198"/>
            <a:ext cx="7687407" cy="461665"/>
          </a:xfrm>
          <a:prstGeom prst="rect">
            <a:avLst/>
          </a:prstGeom>
          <a:noFill/>
        </p:spPr>
        <p:txBody>
          <a:bodyPr wrap="square">
            <a:spAutoFit/>
          </a:bodyPr>
          <a:lstStyle/>
          <a:p>
            <a:r>
              <a:rPr lang="en-US" sz="2400" b="1" dirty="0">
                <a:solidFill>
                  <a:srgbClr val="2BAAD3"/>
                </a:solidFill>
                <a:latin typeface="Calibri" panose="020F0502020204030204" pitchFamily="34" charset="0"/>
              </a:rPr>
              <a:t>Internet and digitalization: Evolution of impact metrics</a:t>
            </a:r>
          </a:p>
        </p:txBody>
      </p:sp>
      <p:grpSp>
        <p:nvGrpSpPr>
          <p:cNvPr id="47" name="Group 46">
            <a:extLst>
              <a:ext uri="{FF2B5EF4-FFF2-40B4-BE49-F238E27FC236}">
                <a16:creationId xmlns:a16="http://schemas.microsoft.com/office/drawing/2014/main" id="{12EE3D3C-1A1F-1304-5D7B-EC3CBF44C930}"/>
              </a:ext>
            </a:extLst>
          </p:cNvPr>
          <p:cNvGrpSpPr/>
          <p:nvPr/>
        </p:nvGrpSpPr>
        <p:grpSpPr>
          <a:xfrm>
            <a:off x="228600" y="704799"/>
            <a:ext cx="8762997" cy="300082"/>
            <a:chOff x="608987" y="937184"/>
            <a:chExt cx="10668612" cy="400110"/>
          </a:xfrm>
        </p:grpSpPr>
        <p:cxnSp>
          <p:nvCxnSpPr>
            <p:cNvPr id="43" name="Straight Arrow Connector 42">
              <a:extLst>
                <a:ext uri="{FF2B5EF4-FFF2-40B4-BE49-F238E27FC236}">
                  <a16:creationId xmlns:a16="http://schemas.microsoft.com/office/drawing/2014/main" id="{4B5BA412-BD06-B75C-0656-32D6509107A1}"/>
                </a:ext>
              </a:extLst>
            </p:cNvPr>
            <p:cNvCxnSpPr>
              <a:cxnSpLocks/>
            </p:cNvCxnSpPr>
            <p:nvPr/>
          </p:nvCxnSpPr>
          <p:spPr>
            <a:xfrm>
              <a:off x="608987" y="1170960"/>
              <a:ext cx="10668612" cy="0"/>
            </a:xfrm>
            <a:prstGeom prst="straightConnector1">
              <a:avLst/>
            </a:prstGeom>
            <a:ln w="88900">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97016C2-889C-CAB1-B2C2-20BDA0A1ACC0}"/>
                </a:ext>
              </a:extLst>
            </p:cNvPr>
            <p:cNvSpPr txBox="1"/>
            <p:nvPr/>
          </p:nvSpPr>
          <p:spPr>
            <a:xfrm>
              <a:off x="1907775" y="937184"/>
              <a:ext cx="1670928" cy="400110"/>
            </a:xfrm>
            <a:prstGeom prst="rect">
              <a:avLst/>
            </a:prstGeom>
            <a:solidFill>
              <a:srgbClr val="076D8B"/>
            </a:solidFill>
          </p:spPr>
          <p:txBody>
            <a:bodyPr wrap="square" rtlCol="0">
              <a:spAutoFit/>
            </a:bodyPr>
            <a:lstStyle/>
            <a:p>
              <a:pPr algn="ctr"/>
              <a:r>
                <a:rPr lang="en-US" sz="1350" b="1" dirty="0">
                  <a:solidFill>
                    <a:schemeClr val="bg1"/>
                  </a:solidFill>
                  <a:latin typeface="Calibri" panose="020F0502020204030204" pitchFamily="34" charset="0"/>
                  <a:cs typeface="Calibri" panose="020F0502020204030204" pitchFamily="34" charset="0"/>
                </a:rPr>
                <a:t>Bibliometrics</a:t>
              </a:r>
            </a:p>
          </p:txBody>
        </p:sp>
      </p:grpSp>
      <p:sp>
        <p:nvSpPr>
          <p:cNvPr id="2" name="TextBox 1">
            <a:extLst>
              <a:ext uri="{FF2B5EF4-FFF2-40B4-BE49-F238E27FC236}">
                <a16:creationId xmlns:a16="http://schemas.microsoft.com/office/drawing/2014/main" id="{69420604-FFB2-E8B5-514B-A145E50344A2}"/>
              </a:ext>
            </a:extLst>
          </p:cNvPr>
          <p:cNvSpPr txBox="1"/>
          <p:nvPr/>
        </p:nvSpPr>
        <p:spPr>
          <a:xfrm>
            <a:off x="6062004" y="732612"/>
            <a:ext cx="1253196" cy="300082"/>
          </a:xfrm>
          <a:prstGeom prst="rect">
            <a:avLst/>
          </a:prstGeom>
          <a:solidFill>
            <a:srgbClr val="076D8B"/>
          </a:solidFill>
        </p:spPr>
        <p:txBody>
          <a:bodyPr wrap="square" rtlCol="0">
            <a:spAutoFit/>
          </a:bodyPr>
          <a:lstStyle/>
          <a:p>
            <a:pPr algn="ctr"/>
            <a:r>
              <a:rPr lang="en-US" sz="1350" b="1" dirty="0" err="1">
                <a:solidFill>
                  <a:schemeClr val="bg1"/>
                </a:solidFill>
                <a:latin typeface="Calibri" panose="020F0502020204030204" pitchFamily="34" charset="0"/>
                <a:cs typeface="Calibri" panose="020F0502020204030204" pitchFamily="34" charset="0"/>
              </a:rPr>
              <a:t>Altmetrics</a:t>
            </a:r>
            <a:endParaRPr lang="en-US" sz="135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00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58">
            <a:extLst>
              <a:ext uri="{FF2B5EF4-FFF2-40B4-BE49-F238E27FC236}">
                <a16:creationId xmlns:a16="http://schemas.microsoft.com/office/drawing/2014/main" id="{830F16FB-4D37-4143-952A-91E46ECF33B9}"/>
              </a:ext>
            </a:extLst>
          </p:cNvPr>
          <p:cNvSpPr/>
          <p:nvPr/>
        </p:nvSpPr>
        <p:spPr>
          <a:xfrm>
            <a:off x="3159316" y="547685"/>
            <a:ext cx="3919164" cy="647700"/>
          </a:xfrm>
          <a:custGeom>
            <a:avLst/>
            <a:gdLst>
              <a:gd name="connsiteX0" fmla="*/ 0 w 5225552"/>
              <a:gd name="connsiteY0" fmla="*/ 0 h 863600"/>
              <a:gd name="connsiteX1" fmla="*/ 4793752 w 5225552"/>
              <a:gd name="connsiteY1" fmla="*/ 0 h 863600"/>
              <a:gd name="connsiteX2" fmla="*/ 5225552 w 5225552"/>
              <a:gd name="connsiteY2" fmla="*/ 431800 h 863600"/>
              <a:gd name="connsiteX3" fmla="*/ 4793752 w 5225552"/>
              <a:gd name="connsiteY3" fmla="*/ 863600 h 863600"/>
              <a:gd name="connsiteX4" fmla="*/ 1235383 w 5225552"/>
              <a:gd name="connsiteY4" fmla="*/ 863600 h 863600"/>
              <a:gd name="connsiteX5" fmla="*/ 1233406 w 5225552"/>
              <a:gd name="connsiteY5" fmla="*/ 859517 h 863600"/>
              <a:gd name="connsiteX6" fmla="*/ 52612 w 5225552"/>
              <a:gd name="connsiteY6" fmla="*/ 16978 h 863600"/>
              <a:gd name="connsiteX7" fmla="*/ 0 w 5225552"/>
              <a:gd name="connsiteY7"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5552" h="863600">
                <a:moveTo>
                  <a:pt x="0" y="0"/>
                </a:moveTo>
                <a:lnTo>
                  <a:pt x="4793752" y="0"/>
                </a:lnTo>
                <a:cubicBezTo>
                  <a:pt x="5032229" y="0"/>
                  <a:pt x="5225552" y="193323"/>
                  <a:pt x="5225552" y="431800"/>
                </a:cubicBezTo>
                <a:cubicBezTo>
                  <a:pt x="5225552" y="670277"/>
                  <a:pt x="5032229" y="863600"/>
                  <a:pt x="4793752" y="863600"/>
                </a:cubicBezTo>
                <a:lnTo>
                  <a:pt x="1235383" y="863600"/>
                </a:lnTo>
                <a:lnTo>
                  <a:pt x="1233406" y="859517"/>
                </a:lnTo>
                <a:cubicBezTo>
                  <a:pt x="1030086" y="512280"/>
                  <a:pt x="607922" y="216260"/>
                  <a:pt x="52612" y="16978"/>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15" name="TextBox 14">
            <a:extLst>
              <a:ext uri="{FF2B5EF4-FFF2-40B4-BE49-F238E27FC236}">
                <a16:creationId xmlns:a16="http://schemas.microsoft.com/office/drawing/2014/main" id="{95E94972-0A80-438A-B4DE-B7DD741A9597}"/>
              </a:ext>
            </a:extLst>
          </p:cNvPr>
          <p:cNvSpPr txBox="1"/>
          <p:nvPr/>
        </p:nvSpPr>
        <p:spPr>
          <a:xfrm>
            <a:off x="458272" y="205980"/>
            <a:ext cx="8227457" cy="533311"/>
          </a:xfrm>
          <a:prstGeom prst="rect">
            <a:avLst/>
          </a:prstGeom>
        </p:spPr>
        <p:txBody>
          <a:bodyPr vert="horz" lIns="0" tIns="45712" rIns="0" bIns="45712" rtlCol="0" anchor="ctr">
            <a:normAutofit/>
          </a:bodyPr>
          <a:lstStyle/>
          <a:p>
            <a:pPr>
              <a:spcBef>
                <a:spcPct val="0"/>
              </a:spcBef>
              <a:spcAft>
                <a:spcPts val="450"/>
              </a:spcAft>
            </a:pPr>
            <a:endParaRPr lang="en-US" sz="2700" b="1" dirty="0">
              <a:latin typeface="+mj-lt"/>
              <a:ea typeface="+mj-ea"/>
              <a:cs typeface="+mj-cs"/>
            </a:endParaRPr>
          </a:p>
        </p:txBody>
      </p:sp>
      <p:pic>
        <p:nvPicPr>
          <p:cNvPr id="14" name="Picture Placeholder 13" descr="A person sitting on a couch with a computer&#10;&#10;Description automatically generated with medium confidence">
            <a:extLst>
              <a:ext uri="{FF2B5EF4-FFF2-40B4-BE49-F238E27FC236}">
                <a16:creationId xmlns:a16="http://schemas.microsoft.com/office/drawing/2014/main" id="{651409DB-31DF-4CA7-A2A8-648C18FE0D0C}"/>
              </a:ext>
            </a:extLst>
          </p:cNvPr>
          <p:cNvPicPr>
            <a:picLocks noGrp="1" noChangeAspect="1"/>
          </p:cNvPicPr>
          <p:nvPr>
            <p:ph type="pic" sz="quarter" idx="13"/>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a:ext>
            </a:extLst>
          </a:blip>
          <a:srcRect/>
          <a:stretch/>
        </p:blipFill>
        <p:spPr>
          <a:xfrm>
            <a:off x="1190" y="672704"/>
            <a:ext cx="3838044" cy="3835772"/>
          </a:xfrm>
          <a:noFill/>
        </p:spPr>
      </p:pic>
      <p:sp>
        <p:nvSpPr>
          <p:cNvPr id="42" name="Text Placeholder 41">
            <a:extLst>
              <a:ext uri="{FF2B5EF4-FFF2-40B4-BE49-F238E27FC236}">
                <a16:creationId xmlns:a16="http://schemas.microsoft.com/office/drawing/2014/main" id="{F220A90E-8D4B-4972-85BD-757E75A1BA22}"/>
              </a:ext>
            </a:extLst>
          </p:cNvPr>
          <p:cNvSpPr>
            <a:spLocks noGrp="1"/>
          </p:cNvSpPr>
          <p:nvPr>
            <p:ph type="body" sz="quarter" idx="14"/>
          </p:nvPr>
        </p:nvSpPr>
        <p:spPr>
          <a:xfrm>
            <a:off x="3839234" y="512879"/>
            <a:ext cx="4212468" cy="647960"/>
          </a:xfrm>
        </p:spPr>
        <p:txBody>
          <a:bodyPr/>
          <a:lstStyle/>
          <a:p>
            <a:r>
              <a:rPr lang="en-US" sz="2800" dirty="0" err="1">
                <a:solidFill>
                  <a:srgbClr val="2BAAD3"/>
                </a:solidFill>
                <a:latin typeface="+mj-lt"/>
              </a:rPr>
              <a:t>PlumX</a:t>
            </a:r>
            <a:r>
              <a:rPr lang="en-US" sz="2800" dirty="0">
                <a:solidFill>
                  <a:srgbClr val="2BAAD3"/>
                </a:solidFill>
                <a:latin typeface="+mj-lt"/>
              </a:rPr>
              <a:t> Metrics</a:t>
            </a:r>
            <a:endParaRPr lang="en-IN" sz="2800" dirty="0">
              <a:solidFill>
                <a:srgbClr val="2BAAD3"/>
              </a:solidFill>
              <a:latin typeface="+mj-lt"/>
            </a:endParaRPr>
          </a:p>
        </p:txBody>
      </p:sp>
      <p:sp>
        <p:nvSpPr>
          <p:cNvPr id="51" name="Text Placeholder 50">
            <a:extLst>
              <a:ext uri="{FF2B5EF4-FFF2-40B4-BE49-F238E27FC236}">
                <a16:creationId xmlns:a16="http://schemas.microsoft.com/office/drawing/2014/main" id="{EAC3C3D5-C4FE-468F-ADC4-AA629F38EB88}"/>
              </a:ext>
            </a:extLst>
          </p:cNvPr>
          <p:cNvSpPr>
            <a:spLocks noGrp="1"/>
          </p:cNvSpPr>
          <p:nvPr>
            <p:ph type="body" sz="quarter" idx="17"/>
          </p:nvPr>
        </p:nvSpPr>
        <p:spPr>
          <a:xfrm>
            <a:off x="3839234" y="1295518"/>
            <a:ext cx="5152366" cy="1134178"/>
          </a:xfrm>
        </p:spPr>
        <p:txBody>
          <a:bodyPr/>
          <a:lstStyle/>
          <a:p>
            <a:pPr marL="171450" indent="-171450">
              <a:lnSpc>
                <a:spcPct val="100000"/>
              </a:lnSpc>
              <a:spcBef>
                <a:spcPts val="0"/>
              </a:spcBef>
              <a:buFont typeface="Arial" panose="020B0604020202020204" pitchFamily="34" charset="0"/>
              <a:buChar char="•"/>
            </a:pPr>
            <a:r>
              <a:rPr lang="en-US" dirty="0">
                <a:solidFill>
                  <a:schemeClr val="tx1">
                    <a:lumMod val="95000"/>
                    <a:lumOff val="5000"/>
                  </a:schemeClr>
                </a:solidFill>
                <a:latin typeface="Calibri" panose="020F0502020204030204" pitchFamily="34" charset="0"/>
                <a:cs typeface="Calibri" panose="020F0502020204030204" pitchFamily="34" charset="0"/>
              </a:rPr>
              <a:t>From Plum Analytics, with EBSCO from 2014, with Elsevier from 2017</a:t>
            </a:r>
          </a:p>
          <a:p>
            <a:pPr marL="171450" indent="-171450">
              <a:lnSpc>
                <a:spcPct val="100000"/>
              </a:lnSpc>
              <a:spcBef>
                <a:spcPts val="0"/>
              </a:spcBef>
              <a:buFont typeface="Arial" panose="020B0604020202020204" pitchFamily="34" charset="0"/>
              <a:buChar char="•"/>
            </a:pPr>
            <a:r>
              <a:rPr lang="en-US" dirty="0">
                <a:solidFill>
                  <a:schemeClr val="tx1">
                    <a:lumMod val="95000"/>
                    <a:lumOff val="5000"/>
                  </a:schemeClr>
                </a:solidFill>
                <a:latin typeface="Calibri" panose="020F0502020204030204" pitchFamily="34" charset="0"/>
                <a:cs typeface="Calibri" panose="020F0502020204030204" pitchFamily="34" charset="0"/>
              </a:rPr>
              <a:t>Sheds light on how individuals engage with certain research outputs in the online environment</a:t>
            </a:r>
          </a:p>
          <a:p>
            <a:pPr marL="171450" indent="-171450">
              <a:lnSpc>
                <a:spcPct val="100000"/>
              </a:lnSpc>
              <a:spcBef>
                <a:spcPts val="0"/>
              </a:spcBef>
              <a:buFont typeface="Arial" panose="020B0604020202020204" pitchFamily="34" charset="0"/>
              <a:buChar char="•"/>
            </a:pPr>
            <a:r>
              <a:rPr lang="en-IN" dirty="0">
                <a:solidFill>
                  <a:schemeClr val="tx1">
                    <a:lumMod val="95000"/>
                    <a:lumOff val="5000"/>
                  </a:schemeClr>
                </a:solidFill>
                <a:latin typeface="Calibri" panose="020F0502020204030204" pitchFamily="34" charset="0"/>
                <a:cs typeface="Calibri" panose="020F0502020204030204" pitchFamily="34" charset="0"/>
              </a:rPr>
              <a:t>All types of scholarly research output</a:t>
            </a:r>
          </a:p>
          <a:p>
            <a:pPr marL="171450" indent="-171450">
              <a:lnSpc>
                <a:spcPct val="100000"/>
              </a:lnSpc>
              <a:spcBef>
                <a:spcPts val="0"/>
              </a:spcBef>
              <a:buFont typeface="Arial" panose="020B0604020202020204" pitchFamily="34" charset="0"/>
              <a:buChar char="•"/>
            </a:pPr>
            <a:r>
              <a:rPr lang="en-US" dirty="0">
                <a:solidFill>
                  <a:schemeClr val="tx1">
                    <a:lumMod val="95000"/>
                    <a:lumOff val="5000"/>
                  </a:schemeClr>
                </a:solidFill>
                <a:latin typeface="Calibri" panose="020F0502020204030204" pitchFamily="34" charset="0"/>
                <a:cs typeface="Calibri" panose="020F0502020204030204" pitchFamily="34" charset="0"/>
              </a:rPr>
              <a:t>Data is broken down into five categories: utilization, captures, references, social networks, and citations.</a:t>
            </a:r>
            <a:r>
              <a:rPr lang="en-IN"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12" name="Text Placeholder 50">
            <a:extLst>
              <a:ext uri="{FF2B5EF4-FFF2-40B4-BE49-F238E27FC236}">
                <a16:creationId xmlns:a16="http://schemas.microsoft.com/office/drawing/2014/main" id="{A11C2D4C-88D2-58A3-88F2-C9F4BC64321F}"/>
              </a:ext>
            </a:extLst>
          </p:cNvPr>
          <p:cNvSpPr txBox="1">
            <a:spLocks/>
          </p:cNvSpPr>
          <p:nvPr/>
        </p:nvSpPr>
        <p:spPr>
          <a:xfrm>
            <a:off x="2895600" y="2858740"/>
            <a:ext cx="5934732" cy="2078780"/>
          </a:xfrm>
          <a:prstGeom prst="rect">
            <a:avLst/>
          </a:prstGeom>
        </p:spPr>
        <p:txBody>
          <a:bodyPr vert="horz" lIns="91440" tIns="0" rIns="91440" bIns="0" rtlCol="0" anchor="t">
            <a:noAutofit/>
          </a:bodyPr>
          <a:lstStyle>
            <a:lvl1pPr marL="0" indent="0" algn="l" defTabSz="914400" rtl="0" eaLnBrk="1" latinLnBrk="0" hangingPunct="1">
              <a:lnSpc>
                <a:spcPct val="120000"/>
              </a:lnSpc>
              <a:spcBef>
                <a:spcPct val="20000"/>
              </a:spcBef>
              <a:buFontTx/>
              <a:buNone/>
              <a:defRPr sz="1200" kern="1200">
                <a:solidFill>
                  <a:schemeClr val="bg1">
                    <a:lumMod val="50000"/>
                  </a:schemeClr>
                </a:solidFill>
                <a:latin typeface="+mn-lt"/>
                <a:ea typeface="+mn-ea"/>
                <a:cs typeface="+mn-cs"/>
              </a:defRPr>
            </a:lvl1pPr>
            <a:lvl2pPr marL="457121" indent="0" algn="l" defTabSz="914400" rtl="0" eaLnBrk="1" latinLnBrk="0" hangingPunct="1">
              <a:spcBef>
                <a:spcPct val="20000"/>
              </a:spcBef>
              <a:buFontTx/>
              <a:buNone/>
              <a:defRPr sz="1350" kern="1200">
                <a:solidFill>
                  <a:schemeClr val="tx1"/>
                </a:solidFill>
                <a:latin typeface="+mn-lt"/>
                <a:ea typeface="+mn-ea"/>
                <a:cs typeface="+mn-cs"/>
              </a:defRPr>
            </a:lvl2pPr>
            <a:lvl3pPr marL="914240" indent="0" algn="l" defTabSz="914400" rtl="0" eaLnBrk="1" latinLnBrk="0" hangingPunct="1">
              <a:spcBef>
                <a:spcPct val="20000"/>
              </a:spcBef>
              <a:buFontTx/>
              <a:buNone/>
              <a:defRPr sz="1050" kern="1200">
                <a:solidFill>
                  <a:schemeClr val="tx1"/>
                </a:solidFill>
                <a:latin typeface="+mn-lt"/>
                <a:ea typeface="+mn-ea"/>
                <a:cs typeface="+mn-cs"/>
              </a:defRPr>
            </a:lvl3pPr>
            <a:lvl4pPr marL="1371360" indent="0" algn="l" defTabSz="914400" rtl="0" eaLnBrk="1" latinLnBrk="0" hangingPunct="1">
              <a:spcBef>
                <a:spcPct val="20000"/>
              </a:spcBef>
              <a:buFontTx/>
              <a:buNone/>
              <a:defRPr sz="900" kern="1200">
                <a:solidFill>
                  <a:schemeClr val="tx1"/>
                </a:solidFill>
                <a:latin typeface="+mn-lt"/>
                <a:ea typeface="+mn-ea"/>
                <a:cs typeface="+mn-cs"/>
              </a:defRPr>
            </a:lvl4pPr>
            <a:lvl5pPr marL="1828480" indent="0" algn="l" defTabSz="914400" rtl="0" eaLnBrk="1" latinLnBrk="0" hangingPunct="1">
              <a:spcBef>
                <a:spcPct val="20000"/>
              </a:spcBef>
              <a:buFontTx/>
              <a:buNone/>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IN" b="1" dirty="0">
              <a:solidFill>
                <a:schemeClr val="tx1"/>
              </a:solidFill>
            </a:endParaRPr>
          </a:p>
        </p:txBody>
      </p:sp>
      <p:sp>
        <p:nvSpPr>
          <p:cNvPr id="17" name="TextBox 16">
            <a:extLst>
              <a:ext uri="{FF2B5EF4-FFF2-40B4-BE49-F238E27FC236}">
                <a16:creationId xmlns:a16="http://schemas.microsoft.com/office/drawing/2014/main" id="{CA6F8C4D-97FD-1FEC-DBB4-9CB16A0AFEC4}"/>
              </a:ext>
            </a:extLst>
          </p:cNvPr>
          <p:cNvSpPr txBox="1"/>
          <p:nvPr/>
        </p:nvSpPr>
        <p:spPr>
          <a:xfrm>
            <a:off x="2519464" y="3099550"/>
            <a:ext cx="5934731" cy="1015663"/>
          </a:xfrm>
          <a:prstGeom prst="rect">
            <a:avLst/>
          </a:prstGeom>
          <a:noFill/>
        </p:spPr>
        <p:txBody>
          <a:bodyPr wrap="square">
            <a:spAutoFit/>
          </a:bodyPr>
          <a:lstStyle/>
          <a:p>
            <a:r>
              <a:rPr lang="en-IN" sz="1200" b="1" dirty="0">
                <a:solidFill>
                  <a:schemeClr val="tx1"/>
                </a:solidFill>
              </a:rPr>
              <a:t>Citations: </a:t>
            </a:r>
            <a:r>
              <a:rPr lang="en-IN" sz="1200" dirty="0">
                <a:solidFill>
                  <a:schemeClr val="tx1"/>
                </a:solidFill>
              </a:rPr>
              <a:t>citation indexes, patent citations, clinical citations, policy citations</a:t>
            </a:r>
          </a:p>
          <a:p>
            <a:r>
              <a:rPr lang="en-IN" sz="1200" b="1" dirty="0">
                <a:solidFill>
                  <a:schemeClr val="tx1"/>
                </a:solidFill>
              </a:rPr>
              <a:t>Utilization: </a:t>
            </a:r>
            <a:r>
              <a:rPr lang="en-IN" sz="1200" dirty="0">
                <a:solidFill>
                  <a:schemeClr val="tx1"/>
                </a:solidFill>
              </a:rPr>
              <a:t>clicks, downloads, views, library holdings, video plays</a:t>
            </a:r>
            <a:r>
              <a:rPr lang="en-IN" sz="1200" b="1" dirty="0">
                <a:solidFill>
                  <a:schemeClr val="tx1"/>
                </a:solidFill>
              </a:rPr>
              <a:t> </a:t>
            </a:r>
          </a:p>
          <a:p>
            <a:r>
              <a:rPr lang="en-IN" sz="1200" b="1" dirty="0">
                <a:solidFill>
                  <a:schemeClr val="tx1"/>
                </a:solidFill>
              </a:rPr>
              <a:t>Captures: </a:t>
            </a:r>
            <a:r>
              <a:rPr lang="en-IN" sz="1200" dirty="0">
                <a:solidFill>
                  <a:schemeClr val="tx1"/>
                </a:solidFill>
              </a:rPr>
              <a:t>bookmarks, code forks, </a:t>
            </a:r>
            <a:r>
              <a:rPr lang="en-IN" sz="1200" dirty="0" err="1">
                <a:solidFill>
                  <a:schemeClr val="tx1"/>
                </a:solidFill>
              </a:rPr>
              <a:t>favorites</a:t>
            </a:r>
            <a:r>
              <a:rPr lang="en-IN" sz="1200" dirty="0">
                <a:solidFill>
                  <a:schemeClr val="tx1"/>
                </a:solidFill>
              </a:rPr>
              <a:t>, readers, watchers</a:t>
            </a:r>
          </a:p>
          <a:p>
            <a:r>
              <a:rPr lang="en-IN" sz="1200" b="1" dirty="0">
                <a:solidFill>
                  <a:schemeClr val="tx1"/>
                </a:solidFill>
              </a:rPr>
              <a:t>Mentions: </a:t>
            </a:r>
            <a:r>
              <a:rPr lang="en-IN" sz="1200" dirty="0">
                <a:solidFill>
                  <a:schemeClr val="tx1"/>
                </a:solidFill>
              </a:rPr>
              <a:t> blog posts, comments, reviews, Wikipedia references, news media</a:t>
            </a:r>
          </a:p>
          <a:p>
            <a:r>
              <a:rPr lang="en-IN" sz="1200" b="1" dirty="0">
                <a:solidFill>
                  <a:schemeClr val="tx1"/>
                </a:solidFill>
              </a:rPr>
              <a:t>Social media: </a:t>
            </a:r>
            <a:r>
              <a:rPr lang="en-IN" sz="1200" dirty="0">
                <a:solidFill>
                  <a:schemeClr val="tx1"/>
                </a:solidFill>
              </a:rPr>
              <a:t>shares, likes, comments, tweets</a:t>
            </a:r>
            <a:endParaRPr lang="en-IN" sz="1200" b="1" dirty="0">
              <a:solidFill>
                <a:schemeClr val="tx1"/>
              </a:solidFill>
            </a:endParaRPr>
          </a:p>
        </p:txBody>
      </p:sp>
    </p:spTree>
    <p:extLst>
      <p:ext uri="{BB962C8B-B14F-4D97-AF65-F5344CB8AC3E}">
        <p14:creationId xmlns:p14="http://schemas.microsoft.com/office/powerpoint/2010/main" val="31119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AA36B9-70C8-B0A7-A0A0-A24D7B07C3EF}"/>
              </a:ext>
            </a:extLst>
          </p:cNvPr>
          <p:cNvGrpSpPr/>
          <p:nvPr/>
        </p:nvGrpSpPr>
        <p:grpSpPr>
          <a:xfrm>
            <a:off x="13594" y="562634"/>
            <a:ext cx="9003063" cy="3685516"/>
            <a:chOff x="413538" y="361950"/>
            <a:chExt cx="8809184" cy="4032217"/>
          </a:xfrm>
        </p:grpSpPr>
        <p:sp>
          <p:nvSpPr>
            <p:cNvPr id="3" name="Oval 2">
              <a:extLst>
                <a:ext uri="{FF2B5EF4-FFF2-40B4-BE49-F238E27FC236}">
                  <a16:creationId xmlns:a16="http://schemas.microsoft.com/office/drawing/2014/main" id="{FB4DDCE9-5DBB-43E2-A1DF-B06051B5F225}"/>
                </a:ext>
              </a:extLst>
            </p:cNvPr>
            <p:cNvSpPr/>
            <p:nvPr/>
          </p:nvSpPr>
          <p:spPr>
            <a:xfrm>
              <a:off x="413538" y="4258997"/>
              <a:ext cx="3829517" cy="13517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nvGrpSpPr>
            <p:cNvPr id="4" name="Group 3">
              <a:extLst>
                <a:ext uri="{FF2B5EF4-FFF2-40B4-BE49-F238E27FC236}">
                  <a16:creationId xmlns:a16="http://schemas.microsoft.com/office/drawing/2014/main" id="{EC9925D5-6D62-4868-82DF-81E22333C0B6}"/>
                </a:ext>
              </a:extLst>
            </p:cNvPr>
            <p:cNvGrpSpPr/>
            <p:nvPr/>
          </p:nvGrpSpPr>
          <p:grpSpPr>
            <a:xfrm>
              <a:off x="975133" y="823198"/>
              <a:ext cx="2706328" cy="3469311"/>
              <a:chOff x="2942829" y="1167968"/>
              <a:chExt cx="4647195" cy="5973212"/>
            </a:xfrm>
          </p:grpSpPr>
          <p:sp>
            <p:nvSpPr>
              <p:cNvPr id="5" name="Rectangle: Rounded Corners 4">
                <a:extLst>
                  <a:ext uri="{FF2B5EF4-FFF2-40B4-BE49-F238E27FC236}">
                    <a16:creationId xmlns:a16="http://schemas.microsoft.com/office/drawing/2014/main" id="{42D2AAFA-1A43-4546-BE6E-DD0497D558DA}"/>
                  </a:ext>
                </a:extLst>
              </p:cNvPr>
              <p:cNvSpPr/>
              <p:nvPr/>
            </p:nvSpPr>
            <p:spPr>
              <a:xfrm>
                <a:off x="2942829" y="1167968"/>
                <a:ext cx="4647195" cy="5973212"/>
              </a:xfrm>
              <a:prstGeom prst="roundRect">
                <a:avLst>
                  <a:gd name="adj" fmla="val 420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 name="Rectangle 5">
                <a:extLst>
                  <a:ext uri="{FF2B5EF4-FFF2-40B4-BE49-F238E27FC236}">
                    <a16:creationId xmlns:a16="http://schemas.microsoft.com/office/drawing/2014/main" id="{CF9359AA-C21A-40CA-8263-63CB5217FE14}"/>
                  </a:ext>
                </a:extLst>
              </p:cNvPr>
              <p:cNvSpPr/>
              <p:nvPr/>
            </p:nvSpPr>
            <p:spPr>
              <a:xfrm>
                <a:off x="3285560" y="1502989"/>
                <a:ext cx="3961731" cy="52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nvGrpSpPr>
            <p:cNvPr id="7" name="Group 6">
              <a:extLst>
                <a:ext uri="{FF2B5EF4-FFF2-40B4-BE49-F238E27FC236}">
                  <a16:creationId xmlns:a16="http://schemas.microsoft.com/office/drawing/2014/main" id="{61265B43-C14F-4D82-8CCC-F412BA33188E}"/>
                </a:ext>
              </a:extLst>
            </p:cNvPr>
            <p:cNvGrpSpPr/>
            <p:nvPr/>
          </p:nvGrpSpPr>
          <p:grpSpPr>
            <a:xfrm>
              <a:off x="1700269" y="361950"/>
              <a:ext cx="1256055" cy="825652"/>
              <a:chOff x="3941618" y="1615515"/>
              <a:chExt cx="1730067" cy="1137241"/>
            </a:xfrm>
            <a:solidFill>
              <a:schemeClr val="accent4"/>
            </a:solidFill>
          </p:grpSpPr>
          <p:grpSp>
            <p:nvGrpSpPr>
              <p:cNvPr id="8" name="Group 7">
                <a:extLst>
                  <a:ext uri="{FF2B5EF4-FFF2-40B4-BE49-F238E27FC236}">
                    <a16:creationId xmlns:a16="http://schemas.microsoft.com/office/drawing/2014/main" id="{0C6678F0-0887-4AAD-A8AB-7215420FDF32}"/>
                  </a:ext>
                </a:extLst>
              </p:cNvPr>
              <p:cNvGrpSpPr/>
              <p:nvPr/>
            </p:nvGrpSpPr>
            <p:grpSpPr>
              <a:xfrm>
                <a:off x="3941618" y="2144737"/>
                <a:ext cx="1730067" cy="608019"/>
                <a:chOff x="4427180" y="1975524"/>
                <a:chExt cx="1958618" cy="688341"/>
              </a:xfrm>
              <a:grpFill/>
            </p:grpSpPr>
            <p:sp>
              <p:nvSpPr>
                <p:cNvPr id="11" name="Rectangle 6">
                  <a:extLst>
                    <a:ext uri="{FF2B5EF4-FFF2-40B4-BE49-F238E27FC236}">
                      <a16:creationId xmlns:a16="http://schemas.microsoft.com/office/drawing/2014/main" id="{2A3795FC-AB41-4C65-A357-B750099A70AE}"/>
                    </a:ext>
                  </a:extLst>
                </p:cNvPr>
                <p:cNvSpPr/>
                <p:nvPr/>
              </p:nvSpPr>
              <p:spPr>
                <a:xfrm>
                  <a:off x="4427180" y="2557577"/>
                  <a:ext cx="1958617" cy="106288"/>
                </a:xfrm>
                <a:custGeom>
                  <a:avLst/>
                  <a:gdLst>
                    <a:gd name="connsiteX0" fmla="*/ 0 w 2448272"/>
                    <a:gd name="connsiteY0" fmla="*/ 0 h 432048"/>
                    <a:gd name="connsiteX1" fmla="*/ 2448272 w 2448272"/>
                    <a:gd name="connsiteY1" fmla="*/ 0 h 432048"/>
                    <a:gd name="connsiteX2" fmla="*/ 2448272 w 2448272"/>
                    <a:gd name="connsiteY2" fmla="*/ 432048 h 432048"/>
                    <a:gd name="connsiteX3" fmla="*/ 0 w 2448272"/>
                    <a:gd name="connsiteY3" fmla="*/ 432048 h 432048"/>
                    <a:gd name="connsiteX4" fmla="*/ 0 w 2448272"/>
                    <a:gd name="connsiteY4" fmla="*/ 0 h 432048"/>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0 w 2448272"/>
                    <a:gd name="connsiteY4" fmla="*/ 432048 h 433457"/>
                    <a:gd name="connsiteX5" fmla="*/ 0 w 2448272"/>
                    <a:gd name="connsiteY5"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432048 h 433457"/>
                    <a:gd name="connsiteX6" fmla="*/ 0 w 2448272"/>
                    <a:gd name="connsiteY6"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0 h 433457"/>
                    <a:gd name="connsiteX0" fmla="*/ 0 w 2448272"/>
                    <a:gd name="connsiteY0" fmla="*/ 0 h 433457"/>
                    <a:gd name="connsiteX1" fmla="*/ 2448272 w 2448272"/>
                    <a:gd name="connsiteY1" fmla="*/ 0 h 433457"/>
                    <a:gd name="connsiteX2" fmla="*/ 1909509 w 2448272"/>
                    <a:gd name="connsiteY2" fmla="*/ 433457 h 433457"/>
                    <a:gd name="connsiteX3" fmla="*/ 492189 w 2448272"/>
                    <a:gd name="connsiteY3" fmla="*/ 433457 h 433457"/>
                    <a:gd name="connsiteX4" fmla="*/ 0 w 2448272"/>
                    <a:gd name="connsiteY4" fmla="*/ 0 h 43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433457">
                      <a:moveTo>
                        <a:pt x="0" y="0"/>
                      </a:moveTo>
                      <a:lnTo>
                        <a:pt x="2448272" y="0"/>
                      </a:lnTo>
                      <a:lnTo>
                        <a:pt x="1909509" y="433457"/>
                      </a:lnTo>
                      <a:lnTo>
                        <a:pt x="492189" y="433457"/>
                      </a:ln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Rectangle 11">
                  <a:extLst>
                    <a:ext uri="{FF2B5EF4-FFF2-40B4-BE49-F238E27FC236}">
                      <a16:creationId xmlns:a16="http://schemas.microsoft.com/office/drawing/2014/main" id="{74343052-5206-47C7-B5F8-8AAEE2E07F8A}"/>
                    </a:ext>
                  </a:extLst>
                </p:cNvPr>
                <p:cNvSpPr/>
                <p:nvPr/>
              </p:nvSpPr>
              <p:spPr>
                <a:xfrm>
                  <a:off x="4427181" y="1975524"/>
                  <a:ext cx="1958617" cy="5846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sp>
            <p:nvSpPr>
              <p:cNvPr id="9" name="Rectangle: Top Corners Rounded 8">
                <a:extLst>
                  <a:ext uri="{FF2B5EF4-FFF2-40B4-BE49-F238E27FC236}">
                    <a16:creationId xmlns:a16="http://schemas.microsoft.com/office/drawing/2014/main" id="{254C40B3-0B6D-42DE-80F5-6AE06A00253B}"/>
                  </a:ext>
                </a:extLst>
              </p:cNvPr>
              <p:cNvSpPr/>
              <p:nvPr/>
            </p:nvSpPr>
            <p:spPr>
              <a:xfrm>
                <a:off x="4509459" y="1615515"/>
                <a:ext cx="594386" cy="716726"/>
              </a:xfrm>
              <a:prstGeom prst="round2Same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Oval 9">
                <a:extLst>
                  <a:ext uri="{FF2B5EF4-FFF2-40B4-BE49-F238E27FC236}">
                    <a16:creationId xmlns:a16="http://schemas.microsoft.com/office/drawing/2014/main" id="{F9C75E76-48DA-4128-AEA3-2B6C332C1850}"/>
                  </a:ext>
                </a:extLst>
              </p:cNvPr>
              <p:cNvSpPr/>
              <p:nvPr/>
            </p:nvSpPr>
            <p:spPr>
              <a:xfrm>
                <a:off x="4642191" y="1754390"/>
                <a:ext cx="328922" cy="328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sp>
          <p:nvSpPr>
            <p:cNvPr id="54" name="Rectangle: Rounded Corners 53">
              <a:extLst>
                <a:ext uri="{FF2B5EF4-FFF2-40B4-BE49-F238E27FC236}">
                  <a16:creationId xmlns:a16="http://schemas.microsoft.com/office/drawing/2014/main" id="{5D594D1E-9D9A-471E-B6A4-F3A66B870EAE}"/>
                </a:ext>
              </a:extLst>
            </p:cNvPr>
            <p:cNvSpPr/>
            <p:nvPr/>
          </p:nvSpPr>
          <p:spPr>
            <a:xfrm>
              <a:off x="1886429" y="2081846"/>
              <a:ext cx="4737799" cy="39277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Oval 15">
              <a:extLst>
                <a:ext uri="{FF2B5EF4-FFF2-40B4-BE49-F238E27FC236}">
                  <a16:creationId xmlns:a16="http://schemas.microsoft.com/office/drawing/2014/main" id="{1B87E2DF-15C9-4FAF-9FE9-21995566448A}"/>
                </a:ext>
              </a:extLst>
            </p:cNvPr>
            <p:cNvSpPr/>
            <p:nvPr/>
          </p:nvSpPr>
          <p:spPr>
            <a:xfrm>
              <a:off x="1445480" y="2082788"/>
              <a:ext cx="390885" cy="39088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9" name="Group 18">
              <a:extLst>
                <a:ext uri="{FF2B5EF4-FFF2-40B4-BE49-F238E27FC236}">
                  <a16:creationId xmlns:a16="http://schemas.microsoft.com/office/drawing/2014/main" id="{EDC6043C-A2B4-4A4E-BB21-F489FAD24B03}"/>
                </a:ext>
              </a:extLst>
            </p:cNvPr>
            <p:cNvGrpSpPr/>
            <p:nvPr/>
          </p:nvGrpSpPr>
          <p:grpSpPr>
            <a:xfrm>
              <a:off x="1547859" y="2200402"/>
              <a:ext cx="179801" cy="152555"/>
              <a:chOff x="3013076" y="3852863"/>
              <a:chExt cx="2168525" cy="1839912"/>
            </a:xfrm>
            <a:solidFill>
              <a:schemeClr val="bg1"/>
            </a:solidFill>
          </p:grpSpPr>
          <p:sp>
            <p:nvSpPr>
              <p:cNvPr id="20" name="Freeform 5">
                <a:extLst>
                  <a:ext uri="{FF2B5EF4-FFF2-40B4-BE49-F238E27FC236}">
                    <a16:creationId xmlns:a16="http://schemas.microsoft.com/office/drawing/2014/main" id="{0A91E105-60DB-4FB8-BD05-BAAA8138B205}"/>
                  </a:ext>
                </a:extLst>
              </p:cNvPr>
              <p:cNvSpPr>
                <a:spLocks noEditPoints="1"/>
              </p:cNvSpPr>
              <p:nvPr/>
            </p:nvSpPr>
            <p:spPr bwMode="auto">
              <a:xfrm>
                <a:off x="3013076" y="3852863"/>
                <a:ext cx="2168525" cy="1839912"/>
              </a:xfrm>
              <a:custGeom>
                <a:avLst/>
                <a:gdLst>
                  <a:gd name="T0" fmla="*/ 951 w 1536"/>
                  <a:gd name="T1" fmla="*/ 0 h 1302"/>
                  <a:gd name="T2" fmla="*/ 901 w 1536"/>
                  <a:gd name="T3" fmla="*/ 200 h 1302"/>
                  <a:gd name="T4" fmla="*/ 0 w 1536"/>
                  <a:gd name="T5" fmla="*/ 351 h 1302"/>
                  <a:gd name="T6" fmla="*/ 150 w 1536"/>
                  <a:gd name="T7" fmla="*/ 1102 h 1302"/>
                  <a:gd name="T8" fmla="*/ 400 w 1536"/>
                  <a:gd name="T9" fmla="*/ 1202 h 1302"/>
                  <a:gd name="T10" fmla="*/ 300 w 1536"/>
                  <a:gd name="T11" fmla="*/ 1252 h 1302"/>
                  <a:gd name="T12" fmla="*/ 751 w 1536"/>
                  <a:gd name="T13" fmla="*/ 1302 h 1302"/>
                  <a:gd name="T14" fmla="*/ 751 w 1536"/>
                  <a:gd name="T15" fmla="*/ 1202 h 1302"/>
                  <a:gd name="T16" fmla="*/ 701 w 1536"/>
                  <a:gd name="T17" fmla="*/ 1102 h 1302"/>
                  <a:gd name="T18" fmla="*/ 901 w 1536"/>
                  <a:gd name="T19" fmla="*/ 1252 h 1302"/>
                  <a:gd name="T20" fmla="*/ 1485 w 1536"/>
                  <a:gd name="T21" fmla="*/ 1302 h 1302"/>
                  <a:gd name="T22" fmla="*/ 1536 w 1536"/>
                  <a:gd name="T23" fmla="*/ 50 h 1302"/>
                  <a:gd name="T24" fmla="*/ 601 w 1536"/>
                  <a:gd name="T25" fmla="*/ 1202 h 1302"/>
                  <a:gd name="T26" fmla="*/ 500 w 1536"/>
                  <a:gd name="T27" fmla="*/ 1102 h 1302"/>
                  <a:gd name="T28" fmla="*/ 601 w 1536"/>
                  <a:gd name="T29" fmla="*/ 1202 h 1302"/>
                  <a:gd name="T30" fmla="*/ 150 w 1536"/>
                  <a:gd name="T31" fmla="*/ 1002 h 1302"/>
                  <a:gd name="T32" fmla="*/ 100 w 1536"/>
                  <a:gd name="T33" fmla="*/ 351 h 1302"/>
                  <a:gd name="T34" fmla="*/ 951 w 1536"/>
                  <a:gd name="T35" fmla="*/ 301 h 1302"/>
                  <a:gd name="T36" fmla="*/ 1001 w 1536"/>
                  <a:gd name="T37" fmla="*/ 952 h 1302"/>
                  <a:gd name="T38" fmla="*/ 1435 w 1536"/>
                  <a:gd name="T39" fmla="*/ 1202 h 1302"/>
                  <a:gd name="T40" fmla="*/ 1001 w 1536"/>
                  <a:gd name="T41" fmla="*/ 1093 h 1302"/>
                  <a:gd name="T42" fmla="*/ 1101 w 1536"/>
                  <a:gd name="T43" fmla="*/ 701 h 1302"/>
                  <a:gd name="T44" fmla="*/ 1335 w 1536"/>
                  <a:gd name="T45" fmla="*/ 651 h 1302"/>
                  <a:gd name="T46" fmla="*/ 1101 w 1536"/>
                  <a:gd name="T47" fmla="*/ 601 h 1302"/>
                  <a:gd name="T48" fmla="*/ 1285 w 1536"/>
                  <a:gd name="T49" fmla="*/ 501 h 1302"/>
                  <a:gd name="T50" fmla="*/ 1285 w 1536"/>
                  <a:gd name="T51" fmla="*/ 401 h 1302"/>
                  <a:gd name="T52" fmla="*/ 1101 w 1536"/>
                  <a:gd name="T53" fmla="*/ 351 h 1302"/>
                  <a:gd name="T54" fmla="*/ 1285 w 1536"/>
                  <a:gd name="T55" fmla="*/ 301 h 1302"/>
                  <a:gd name="T56" fmla="*/ 1285 w 1536"/>
                  <a:gd name="T57" fmla="*/ 200 h 1302"/>
                  <a:gd name="T58" fmla="*/ 1016 w 1536"/>
                  <a:gd name="T59" fmla="*/ 215 h 1302"/>
                  <a:gd name="T60" fmla="*/ 1001 w 1536"/>
                  <a:gd name="T61" fmla="*/ 100 h 1302"/>
                  <a:gd name="T62" fmla="*/ 1435 w 1536"/>
                  <a:gd name="T63" fmla="*/ 1202 h 1302"/>
                  <a:gd name="T64" fmla="*/ 1435 w 1536"/>
                  <a:gd name="T65" fmla="*/ 12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6" h="1302">
                    <a:moveTo>
                      <a:pt x="1485" y="0"/>
                    </a:moveTo>
                    <a:cubicBezTo>
                      <a:pt x="951" y="0"/>
                      <a:pt x="951" y="0"/>
                      <a:pt x="951" y="0"/>
                    </a:cubicBezTo>
                    <a:cubicBezTo>
                      <a:pt x="924" y="0"/>
                      <a:pt x="901" y="22"/>
                      <a:pt x="901" y="50"/>
                    </a:cubicBezTo>
                    <a:cubicBezTo>
                      <a:pt x="901" y="200"/>
                      <a:pt x="901" y="200"/>
                      <a:pt x="901" y="200"/>
                    </a:cubicBezTo>
                    <a:cubicBezTo>
                      <a:pt x="150" y="200"/>
                      <a:pt x="150" y="200"/>
                      <a:pt x="150" y="200"/>
                    </a:cubicBezTo>
                    <a:cubicBezTo>
                      <a:pt x="67" y="200"/>
                      <a:pt x="0" y="268"/>
                      <a:pt x="0" y="351"/>
                    </a:cubicBezTo>
                    <a:cubicBezTo>
                      <a:pt x="0" y="952"/>
                      <a:pt x="0" y="952"/>
                      <a:pt x="0" y="952"/>
                    </a:cubicBezTo>
                    <a:cubicBezTo>
                      <a:pt x="0" y="1034"/>
                      <a:pt x="67" y="1102"/>
                      <a:pt x="150" y="1102"/>
                    </a:cubicBezTo>
                    <a:cubicBezTo>
                      <a:pt x="400" y="1102"/>
                      <a:pt x="400" y="1102"/>
                      <a:pt x="400" y="1102"/>
                    </a:cubicBezTo>
                    <a:cubicBezTo>
                      <a:pt x="400" y="1202"/>
                      <a:pt x="400" y="1202"/>
                      <a:pt x="400" y="1202"/>
                    </a:cubicBezTo>
                    <a:cubicBezTo>
                      <a:pt x="350" y="1202"/>
                      <a:pt x="350" y="1202"/>
                      <a:pt x="350" y="1202"/>
                    </a:cubicBezTo>
                    <a:cubicBezTo>
                      <a:pt x="323" y="1202"/>
                      <a:pt x="300" y="1224"/>
                      <a:pt x="300" y="1252"/>
                    </a:cubicBezTo>
                    <a:cubicBezTo>
                      <a:pt x="300" y="1280"/>
                      <a:pt x="323" y="1302"/>
                      <a:pt x="350" y="1302"/>
                    </a:cubicBezTo>
                    <a:cubicBezTo>
                      <a:pt x="393" y="1302"/>
                      <a:pt x="708" y="1302"/>
                      <a:pt x="751" y="1302"/>
                    </a:cubicBezTo>
                    <a:cubicBezTo>
                      <a:pt x="779" y="1302"/>
                      <a:pt x="801" y="1280"/>
                      <a:pt x="801" y="1252"/>
                    </a:cubicBezTo>
                    <a:cubicBezTo>
                      <a:pt x="801" y="1224"/>
                      <a:pt x="779" y="1202"/>
                      <a:pt x="751" y="1202"/>
                    </a:cubicBezTo>
                    <a:cubicBezTo>
                      <a:pt x="701" y="1202"/>
                      <a:pt x="701" y="1202"/>
                      <a:pt x="701" y="1202"/>
                    </a:cubicBezTo>
                    <a:cubicBezTo>
                      <a:pt x="701" y="1102"/>
                      <a:pt x="701" y="1102"/>
                      <a:pt x="701" y="1102"/>
                    </a:cubicBezTo>
                    <a:cubicBezTo>
                      <a:pt x="901" y="1102"/>
                      <a:pt x="901" y="1102"/>
                      <a:pt x="901" y="1102"/>
                    </a:cubicBezTo>
                    <a:cubicBezTo>
                      <a:pt x="901" y="1252"/>
                      <a:pt x="901" y="1252"/>
                      <a:pt x="901" y="1252"/>
                    </a:cubicBezTo>
                    <a:cubicBezTo>
                      <a:pt x="901" y="1280"/>
                      <a:pt x="924" y="1302"/>
                      <a:pt x="951" y="1302"/>
                    </a:cubicBezTo>
                    <a:cubicBezTo>
                      <a:pt x="1485" y="1302"/>
                      <a:pt x="1485" y="1302"/>
                      <a:pt x="1485" y="1302"/>
                    </a:cubicBezTo>
                    <a:cubicBezTo>
                      <a:pt x="1513" y="1302"/>
                      <a:pt x="1536" y="1280"/>
                      <a:pt x="1536" y="1252"/>
                    </a:cubicBezTo>
                    <a:cubicBezTo>
                      <a:pt x="1536" y="50"/>
                      <a:pt x="1536" y="50"/>
                      <a:pt x="1536" y="50"/>
                    </a:cubicBezTo>
                    <a:cubicBezTo>
                      <a:pt x="1536" y="22"/>
                      <a:pt x="1513" y="0"/>
                      <a:pt x="1485" y="0"/>
                    </a:cubicBezTo>
                    <a:close/>
                    <a:moveTo>
                      <a:pt x="601" y="1202"/>
                    </a:moveTo>
                    <a:cubicBezTo>
                      <a:pt x="500" y="1202"/>
                      <a:pt x="500" y="1202"/>
                      <a:pt x="500" y="1202"/>
                    </a:cubicBezTo>
                    <a:cubicBezTo>
                      <a:pt x="500" y="1102"/>
                      <a:pt x="500" y="1102"/>
                      <a:pt x="500" y="1102"/>
                    </a:cubicBezTo>
                    <a:cubicBezTo>
                      <a:pt x="601" y="1102"/>
                      <a:pt x="601" y="1102"/>
                      <a:pt x="601" y="1102"/>
                    </a:cubicBezTo>
                    <a:lnTo>
                      <a:pt x="601" y="1202"/>
                    </a:lnTo>
                    <a:close/>
                    <a:moveTo>
                      <a:pt x="951" y="1002"/>
                    </a:moveTo>
                    <a:cubicBezTo>
                      <a:pt x="150" y="1002"/>
                      <a:pt x="150" y="1002"/>
                      <a:pt x="150" y="1002"/>
                    </a:cubicBezTo>
                    <a:cubicBezTo>
                      <a:pt x="122" y="1002"/>
                      <a:pt x="100" y="979"/>
                      <a:pt x="100" y="952"/>
                    </a:cubicBezTo>
                    <a:cubicBezTo>
                      <a:pt x="100" y="351"/>
                      <a:pt x="100" y="351"/>
                      <a:pt x="100" y="351"/>
                    </a:cubicBezTo>
                    <a:cubicBezTo>
                      <a:pt x="100" y="323"/>
                      <a:pt x="122" y="301"/>
                      <a:pt x="150" y="301"/>
                    </a:cubicBezTo>
                    <a:cubicBezTo>
                      <a:pt x="951" y="301"/>
                      <a:pt x="951" y="301"/>
                      <a:pt x="951" y="301"/>
                    </a:cubicBezTo>
                    <a:cubicBezTo>
                      <a:pt x="979" y="301"/>
                      <a:pt x="1001" y="323"/>
                      <a:pt x="1001" y="351"/>
                    </a:cubicBezTo>
                    <a:cubicBezTo>
                      <a:pt x="1001" y="952"/>
                      <a:pt x="1001" y="952"/>
                      <a:pt x="1001" y="952"/>
                    </a:cubicBezTo>
                    <a:cubicBezTo>
                      <a:pt x="1001" y="979"/>
                      <a:pt x="979" y="1002"/>
                      <a:pt x="951" y="1002"/>
                    </a:cubicBezTo>
                    <a:close/>
                    <a:moveTo>
                      <a:pt x="1435" y="1202"/>
                    </a:moveTo>
                    <a:cubicBezTo>
                      <a:pt x="1001" y="1202"/>
                      <a:pt x="1001" y="1202"/>
                      <a:pt x="1001" y="1202"/>
                    </a:cubicBezTo>
                    <a:cubicBezTo>
                      <a:pt x="1001" y="1093"/>
                      <a:pt x="1001" y="1093"/>
                      <a:pt x="1001" y="1093"/>
                    </a:cubicBezTo>
                    <a:cubicBezTo>
                      <a:pt x="1060" y="1073"/>
                      <a:pt x="1101" y="1017"/>
                      <a:pt x="1101" y="952"/>
                    </a:cubicBezTo>
                    <a:cubicBezTo>
                      <a:pt x="1101" y="701"/>
                      <a:pt x="1101" y="701"/>
                      <a:pt x="1101" y="701"/>
                    </a:cubicBezTo>
                    <a:cubicBezTo>
                      <a:pt x="1285" y="701"/>
                      <a:pt x="1285" y="701"/>
                      <a:pt x="1285" y="701"/>
                    </a:cubicBezTo>
                    <a:cubicBezTo>
                      <a:pt x="1313" y="701"/>
                      <a:pt x="1335" y="679"/>
                      <a:pt x="1335" y="651"/>
                    </a:cubicBezTo>
                    <a:cubicBezTo>
                      <a:pt x="1335" y="623"/>
                      <a:pt x="1313" y="601"/>
                      <a:pt x="1285" y="601"/>
                    </a:cubicBezTo>
                    <a:cubicBezTo>
                      <a:pt x="1101" y="601"/>
                      <a:pt x="1101" y="601"/>
                      <a:pt x="1101" y="601"/>
                    </a:cubicBezTo>
                    <a:cubicBezTo>
                      <a:pt x="1101" y="501"/>
                      <a:pt x="1101" y="501"/>
                      <a:pt x="1101" y="501"/>
                    </a:cubicBezTo>
                    <a:cubicBezTo>
                      <a:pt x="1285" y="501"/>
                      <a:pt x="1285" y="501"/>
                      <a:pt x="1285" y="501"/>
                    </a:cubicBezTo>
                    <a:cubicBezTo>
                      <a:pt x="1313" y="501"/>
                      <a:pt x="1335" y="478"/>
                      <a:pt x="1335" y="451"/>
                    </a:cubicBezTo>
                    <a:cubicBezTo>
                      <a:pt x="1335" y="423"/>
                      <a:pt x="1313" y="401"/>
                      <a:pt x="1285" y="401"/>
                    </a:cubicBezTo>
                    <a:cubicBezTo>
                      <a:pt x="1101" y="401"/>
                      <a:pt x="1101" y="401"/>
                      <a:pt x="1101" y="401"/>
                    </a:cubicBezTo>
                    <a:cubicBezTo>
                      <a:pt x="1101" y="351"/>
                      <a:pt x="1101" y="351"/>
                      <a:pt x="1101" y="351"/>
                    </a:cubicBezTo>
                    <a:cubicBezTo>
                      <a:pt x="1101" y="333"/>
                      <a:pt x="1098" y="316"/>
                      <a:pt x="1093" y="301"/>
                    </a:cubicBezTo>
                    <a:cubicBezTo>
                      <a:pt x="1285" y="301"/>
                      <a:pt x="1285" y="301"/>
                      <a:pt x="1285" y="301"/>
                    </a:cubicBezTo>
                    <a:cubicBezTo>
                      <a:pt x="1313" y="301"/>
                      <a:pt x="1335" y="278"/>
                      <a:pt x="1335" y="250"/>
                    </a:cubicBezTo>
                    <a:cubicBezTo>
                      <a:pt x="1335" y="223"/>
                      <a:pt x="1313" y="200"/>
                      <a:pt x="1285" y="200"/>
                    </a:cubicBezTo>
                    <a:cubicBezTo>
                      <a:pt x="1051" y="200"/>
                      <a:pt x="1051" y="200"/>
                      <a:pt x="1051" y="200"/>
                    </a:cubicBezTo>
                    <a:cubicBezTo>
                      <a:pt x="1038" y="200"/>
                      <a:pt x="1025" y="206"/>
                      <a:pt x="1016" y="215"/>
                    </a:cubicBezTo>
                    <a:cubicBezTo>
                      <a:pt x="1011" y="213"/>
                      <a:pt x="1006" y="211"/>
                      <a:pt x="1001" y="209"/>
                    </a:cubicBezTo>
                    <a:cubicBezTo>
                      <a:pt x="1001" y="100"/>
                      <a:pt x="1001" y="100"/>
                      <a:pt x="1001" y="100"/>
                    </a:cubicBezTo>
                    <a:cubicBezTo>
                      <a:pt x="1435" y="100"/>
                      <a:pt x="1435" y="100"/>
                      <a:pt x="1435" y="100"/>
                    </a:cubicBezTo>
                    <a:lnTo>
                      <a:pt x="1435" y="1202"/>
                    </a:lnTo>
                    <a:close/>
                    <a:moveTo>
                      <a:pt x="1435" y="1202"/>
                    </a:moveTo>
                    <a:cubicBezTo>
                      <a:pt x="1435" y="1202"/>
                      <a:pt x="1435" y="1202"/>
                      <a:pt x="1435" y="1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1" name="Freeform 6">
                <a:extLst>
                  <a:ext uri="{FF2B5EF4-FFF2-40B4-BE49-F238E27FC236}">
                    <a16:creationId xmlns:a16="http://schemas.microsoft.com/office/drawing/2014/main" id="{137EC330-ED93-4A9F-943F-4F9980D092AC}"/>
                  </a:ext>
                </a:extLst>
              </p:cNvPr>
              <p:cNvSpPr>
                <a:spLocks noEditPoints="1"/>
              </p:cNvSpPr>
              <p:nvPr/>
            </p:nvSpPr>
            <p:spPr bwMode="auto">
              <a:xfrm>
                <a:off x="4756151" y="4984750"/>
                <a:ext cx="141288" cy="142875"/>
              </a:xfrm>
              <a:custGeom>
                <a:avLst/>
                <a:gdLst>
                  <a:gd name="T0" fmla="*/ 100 w 100"/>
                  <a:gd name="T1" fmla="*/ 50 h 101"/>
                  <a:gd name="T2" fmla="*/ 50 w 100"/>
                  <a:gd name="T3" fmla="*/ 101 h 101"/>
                  <a:gd name="T4" fmla="*/ 0 w 100"/>
                  <a:gd name="T5" fmla="*/ 50 h 101"/>
                  <a:gd name="T6" fmla="*/ 50 w 100"/>
                  <a:gd name="T7" fmla="*/ 0 h 101"/>
                  <a:gd name="T8" fmla="*/ 100 w 100"/>
                  <a:gd name="T9" fmla="*/ 50 h 101"/>
                  <a:gd name="T10" fmla="*/ 100 w 100"/>
                  <a:gd name="T11" fmla="*/ 50 h 101"/>
                  <a:gd name="T12" fmla="*/ 100 w 100"/>
                  <a:gd name="T13" fmla="*/ 50 h 101"/>
                </a:gdLst>
                <a:ahLst/>
                <a:cxnLst>
                  <a:cxn ang="0">
                    <a:pos x="T0" y="T1"/>
                  </a:cxn>
                  <a:cxn ang="0">
                    <a:pos x="T2" y="T3"/>
                  </a:cxn>
                  <a:cxn ang="0">
                    <a:pos x="T4" y="T5"/>
                  </a:cxn>
                  <a:cxn ang="0">
                    <a:pos x="T6" y="T7"/>
                  </a:cxn>
                  <a:cxn ang="0">
                    <a:pos x="T8" y="T9"/>
                  </a:cxn>
                  <a:cxn ang="0">
                    <a:pos x="T10" y="T11"/>
                  </a:cxn>
                  <a:cxn ang="0">
                    <a:pos x="T12" y="T13"/>
                  </a:cxn>
                </a:cxnLst>
                <a:rect l="0" t="0" r="r" b="b"/>
                <a:pathLst>
                  <a:path w="100" h="101">
                    <a:moveTo>
                      <a:pt x="100" y="50"/>
                    </a:moveTo>
                    <a:cubicBezTo>
                      <a:pt x="100" y="78"/>
                      <a:pt x="78" y="101"/>
                      <a:pt x="50" y="101"/>
                    </a:cubicBezTo>
                    <a:cubicBezTo>
                      <a:pt x="22" y="101"/>
                      <a:pt x="0" y="78"/>
                      <a:pt x="0" y="50"/>
                    </a:cubicBezTo>
                    <a:cubicBezTo>
                      <a:pt x="0" y="23"/>
                      <a:pt x="22" y="0"/>
                      <a:pt x="50" y="0"/>
                    </a:cubicBezTo>
                    <a:cubicBezTo>
                      <a:pt x="78" y="0"/>
                      <a:pt x="100" y="23"/>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2" name="Freeform 7">
                <a:extLst>
                  <a:ext uri="{FF2B5EF4-FFF2-40B4-BE49-F238E27FC236}">
                    <a16:creationId xmlns:a16="http://schemas.microsoft.com/office/drawing/2014/main" id="{E77970D2-6031-4D67-B8A7-2EA0ADB28386}"/>
                  </a:ext>
                </a:extLst>
              </p:cNvPr>
              <p:cNvSpPr>
                <a:spLocks noEditPoints="1"/>
              </p:cNvSpPr>
              <p:nvPr/>
            </p:nvSpPr>
            <p:spPr bwMode="auto">
              <a:xfrm>
                <a:off x="4756151" y="5268913"/>
                <a:ext cx="141288" cy="141287"/>
              </a:xfrm>
              <a:custGeom>
                <a:avLst/>
                <a:gdLst>
                  <a:gd name="T0" fmla="*/ 100 w 100"/>
                  <a:gd name="T1" fmla="*/ 50 h 100"/>
                  <a:gd name="T2" fmla="*/ 50 w 100"/>
                  <a:gd name="T3" fmla="*/ 100 h 100"/>
                  <a:gd name="T4" fmla="*/ 0 w 100"/>
                  <a:gd name="T5" fmla="*/ 50 h 100"/>
                  <a:gd name="T6" fmla="*/ 50 w 100"/>
                  <a:gd name="T7" fmla="*/ 0 h 100"/>
                  <a:gd name="T8" fmla="*/ 100 w 100"/>
                  <a:gd name="T9" fmla="*/ 50 h 100"/>
                  <a:gd name="T10" fmla="*/ 100 w 100"/>
                  <a:gd name="T11" fmla="*/ 50 h 100"/>
                  <a:gd name="T12" fmla="*/ 100 w 100"/>
                  <a:gd name="T13" fmla="*/ 5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100" y="50"/>
                    </a:moveTo>
                    <a:cubicBezTo>
                      <a:pt x="100" y="77"/>
                      <a:pt x="78" y="100"/>
                      <a:pt x="50" y="100"/>
                    </a:cubicBezTo>
                    <a:cubicBezTo>
                      <a:pt x="22" y="100"/>
                      <a:pt x="0" y="77"/>
                      <a:pt x="0" y="50"/>
                    </a:cubicBezTo>
                    <a:cubicBezTo>
                      <a:pt x="0" y="22"/>
                      <a:pt x="22" y="0"/>
                      <a:pt x="50" y="0"/>
                    </a:cubicBezTo>
                    <a:cubicBezTo>
                      <a:pt x="78" y="0"/>
                      <a:pt x="100" y="22"/>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sp>
          <p:nvSpPr>
            <p:cNvPr id="53" name="Rectangle: Rounded Corners 52">
              <a:extLst>
                <a:ext uri="{FF2B5EF4-FFF2-40B4-BE49-F238E27FC236}">
                  <a16:creationId xmlns:a16="http://schemas.microsoft.com/office/drawing/2014/main" id="{4045D3CE-DB4D-43CC-AB58-545BD9DF2E7C}"/>
                </a:ext>
              </a:extLst>
            </p:cNvPr>
            <p:cNvSpPr/>
            <p:nvPr/>
          </p:nvSpPr>
          <p:spPr>
            <a:xfrm>
              <a:off x="1886429" y="1448126"/>
              <a:ext cx="4737799" cy="39277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6" name="Oval 25">
              <a:extLst>
                <a:ext uri="{FF2B5EF4-FFF2-40B4-BE49-F238E27FC236}">
                  <a16:creationId xmlns:a16="http://schemas.microsoft.com/office/drawing/2014/main" id="{F0F57798-19B3-4362-935F-13AAA7BA574F}"/>
                </a:ext>
              </a:extLst>
            </p:cNvPr>
            <p:cNvSpPr/>
            <p:nvPr/>
          </p:nvSpPr>
          <p:spPr>
            <a:xfrm>
              <a:off x="1445480" y="1449068"/>
              <a:ext cx="390885" cy="39088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9" name="Freeform 11">
              <a:extLst>
                <a:ext uri="{FF2B5EF4-FFF2-40B4-BE49-F238E27FC236}">
                  <a16:creationId xmlns:a16="http://schemas.microsoft.com/office/drawing/2014/main" id="{AE2205B4-40EE-4AEA-AA3B-D3A583838033}"/>
                </a:ext>
              </a:extLst>
            </p:cNvPr>
            <p:cNvSpPr>
              <a:spLocks noEditPoints="1"/>
            </p:cNvSpPr>
            <p:nvPr/>
          </p:nvSpPr>
          <p:spPr bwMode="auto">
            <a:xfrm>
              <a:off x="1555918" y="1562626"/>
              <a:ext cx="177981" cy="156465"/>
            </a:xfrm>
            <a:custGeom>
              <a:avLst/>
              <a:gdLst>
                <a:gd name="T0" fmla="*/ 1491 w 1536"/>
                <a:gd name="T1" fmla="*/ 180 h 1350"/>
                <a:gd name="T2" fmla="*/ 1491 w 1536"/>
                <a:gd name="T3" fmla="*/ 180 h 1350"/>
                <a:gd name="T4" fmla="*/ 1083 w 1536"/>
                <a:gd name="T5" fmla="*/ 180 h 1350"/>
                <a:gd name="T6" fmla="*/ 1083 w 1536"/>
                <a:gd name="T7" fmla="*/ 135 h 1350"/>
                <a:gd name="T8" fmla="*/ 948 w 1536"/>
                <a:gd name="T9" fmla="*/ 0 h 1350"/>
                <a:gd name="T10" fmla="*/ 588 w 1536"/>
                <a:gd name="T11" fmla="*/ 0 h 1350"/>
                <a:gd name="T12" fmla="*/ 453 w 1536"/>
                <a:gd name="T13" fmla="*/ 135 h 1350"/>
                <a:gd name="T14" fmla="*/ 453 w 1536"/>
                <a:gd name="T15" fmla="*/ 180 h 1350"/>
                <a:gd name="T16" fmla="*/ 45 w 1536"/>
                <a:gd name="T17" fmla="*/ 180 h 1350"/>
                <a:gd name="T18" fmla="*/ 0 w 1536"/>
                <a:gd name="T19" fmla="*/ 225 h 1350"/>
                <a:gd name="T20" fmla="*/ 0 w 1536"/>
                <a:gd name="T21" fmla="*/ 1215 h 1350"/>
                <a:gd name="T22" fmla="*/ 135 w 1536"/>
                <a:gd name="T23" fmla="*/ 1350 h 1350"/>
                <a:gd name="T24" fmla="*/ 1401 w 1536"/>
                <a:gd name="T25" fmla="*/ 1350 h 1350"/>
                <a:gd name="T26" fmla="*/ 1536 w 1536"/>
                <a:gd name="T27" fmla="*/ 1215 h 1350"/>
                <a:gd name="T28" fmla="*/ 1536 w 1536"/>
                <a:gd name="T29" fmla="*/ 226 h 1350"/>
                <a:gd name="T30" fmla="*/ 1536 w 1536"/>
                <a:gd name="T31" fmla="*/ 226 h 1350"/>
                <a:gd name="T32" fmla="*/ 1491 w 1536"/>
                <a:gd name="T33" fmla="*/ 180 h 1350"/>
                <a:gd name="T34" fmla="*/ 543 w 1536"/>
                <a:gd name="T35" fmla="*/ 135 h 1350"/>
                <a:gd name="T36" fmla="*/ 588 w 1536"/>
                <a:gd name="T37" fmla="*/ 90 h 1350"/>
                <a:gd name="T38" fmla="*/ 948 w 1536"/>
                <a:gd name="T39" fmla="*/ 90 h 1350"/>
                <a:gd name="T40" fmla="*/ 993 w 1536"/>
                <a:gd name="T41" fmla="*/ 135 h 1350"/>
                <a:gd name="T42" fmla="*/ 993 w 1536"/>
                <a:gd name="T43" fmla="*/ 180 h 1350"/>
                <a:gd name="T44" fmla="*/ 543 w 1536"/>
                <a:gd name="T45" fmla="*/ 180 h 1350"/>
                <a:gd name="T46" fmla="*/ 543 w 1536"/>
                <a:gd name="T47" fmla="*/ 135 h 1350"/>
                <a:gd name="T48" fmla="*/ 1429 w 1536"/>
                <a:gd name="T49" fmla="*/ 270 h 1350"/>
                <a:gd name="T50" fmla="*/ 1289 w 1536"/>
                <a:gd name="T51" fmla="*/ 689 h 1350"/>
                <a:gd name="T52" fmla="*/ 1246 w 1536"/>
                <a:gd name="T53" fmla="*/ 720 h 1350"/>
                <a:gd name="T54" fmla="*/ 993 w 1536"/>
                <a:gd name="T55" fmla="*/ 720 h 1350"/>
                <a:gd name="T56" fmla="*/ 993 w 1536"/>
                <a:gd name="T57" fmla="*/ 675 h 1350"/>
                <a:gd name="T58" fmla="*/ 948 w 1536"/>
                <a:gd name="T59" fmla="*/ 630 h 1350"/>
                <a:gd name="T60" fmla="*/ 588 w 1536"/>
                <a:gd name="T61" fmla="*/ 630 h 1350"/>
                <a:gd name="T62" fmla="*/ 543 w 1536"/>
                <a:gd name="T63" fmla="*/ 675 h 1350"/>
                <a:gd name="T64" fmla="*/ 543 w 1536"/>
                <a:gd name="T65" fmla="*/ 720 h 1350"/>
                <a:gd name="T66" fmla="*/ 290 w 1536"/>
                <a:gd name="T67" fmla="*/ 720 h 1350"/>
                <a:gd name="T68" fmla="*/ 247 w 1536"/>
                <a:gd name="T69" fmla="*/ 689 h 1350"/>
                <a:gd name="T70" fmla="*/ 107 w 1536"/>
                <a:gd name="T71" fmla="*/ 270 h 1350"/>
                <a:gd name="T72" fmla="*/ 1429 w 1536"/>
                <a:gd name="T73" fmla="*/ 270 h 1350"/>
                <a:gd name="T74" fmla="*/ 903 w 1536"/>
                <a:gd name="T75" fmla="*/ 720 h 1350"/>
                <a:gd name="T76" fmla="*/ 903 w 1536"/>
                <a:gd name="T77" fmla="*/ 810 h 1350"/>
                <a:gd name="T78" fmla="*/ 633 w 1536"/>
                <a:gd name="T79" fmla="*/ 810 h 1350"/>
                <a:gd name="T80" fmla="*/ 633 w 1536"/>
                <a:gd name="T81" fmla="*/ 720 h 1350"/>
                <a:gd name="T82" fmla="*/ 903 w 1536"/>
                <a:gd name="T83" fmla="*/ 720 h 1350"/>
                <a:gd name="T84" fmla="*/ 1446 w 1536"/>
                <a:gd name="T85" fmla="*/ 1215 h 1350"/>
                <a:gd name="T86" fmla="*/ 1401 w 1536"/>
                <a:gd name="T87" fmla="*/ 1260 h 1350"/>
                <a:gd name="T88" fmla="*/ 135 w 1536"/>
                <a:gd name="T89" fmla="*/ 1260 h 1350"/>
                <a:gd name="T90" fmla="*/ 90 w 1536"/>
                <a:gd name="T91" fmla="*/ 1215 h 1350"/>
                <a:gd name="T92" fmla="*/ 90 w 1536"/>
                <a:gd name="T93" fmla="*/ 502 h 1350"/>
                <a:gd name="T94" fmla="*/ 162 w 1536"/>
                <a:gd name="T95" fmla="*/ 718 h 1350"/>
                <a:gd name="T96" fmla="*/ 290 w 1536"/>
                <a:gd name="T97" fmla="*/ 810 h 1350"/>
                <a:gd name="T98" fmla="*/ 543 w 1536"/>
                <a:gd name="T99" fmla="*/ 810 h 1350"/>
                <a:gd name="T100" fmla="*/ 543 w 1536"/>
                <a:gd name="T101" fmla="*/ 855 h 1350"/>
                <a:gd name="T102" fmla="*/ 588 w 1536"/>
                <a:gd name="T103" fmla="*/ 900 h 1350"/>
                <a:gd name="T104" fmla="*/ 948 w 1536"/>
                <a:gd name="T105" fmla="*/ 900 h 1350"/>
                <a:gd name="T106" fmla="*/ 993 w 1536"/>
                <a:gd name="T107" fmla="*/ 855 h 1350"/>
                <a:gd name="T108" fmla="*/ 993 w 1536"/>
                <a:gd name="T109" fmla="*/ 810 h 1350"/>
                <a:gd name="T110" fmla="*/ 1246 w 1536"/>
                <a:gd name="T111" fmla="*/ 810 h 1350"/>
                <a:gd name="T112" fmla="*/ 1374 w 1536"/>
                <a:gd name="T113" fmla="*/ 718 h 1350"/>
                <a:gd name="T114" fmla="*/ 1446 w 1536"/>
                <a:gd name="T115" fmla="*/ 502 h 1350"/>
                <a:gd name="T116" fmla="*/ 1446 w 1536"/>
                <a:gd name="T117" fmla="*/ 1215 h 1350"/>
                <a:gd name="T118" fmla="*/ 1446 w 1536"/>
                <a:gd name="T119" fmla="*/ 1215 h 1350"/>
                <a:gd name="T120" fmla="*/ 1446 w 1536"/>
                <a:gd name="T121" fmla="*/ 1215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350">
                  <a:moveTo>
                    <a:pt x="1491" y="180"/>
                  </a:moveTo>
                  <a:cubicBezTo>
                    <a:pt x="1491" y="180"/>
                    <a:pt x="1491" y="180"/>
                    <a:pt x="1491" y="180"/>
                  </a:cubicBezTo>
                  <a:cubicBezTo>
                    <a:pt x="1083" y="180"/>
                    <a:pt x="1083" y="180"/>
                    <a:pt x="1083" y="180"/>
                  </a:cubicBezTo>
                  <a:cubicBezTo>
                    <a:pt x="1083" y="135"/>
                    <a:pt x="1083" y="135"/>
                    <a:pt x="1083" y="135"/>
                  </a:cubicBezTo>
                  <a:cubicBezTo>
                    <a:pt x="1083" y="61"/>
                    <a:pt x="1022" y="0"/>
                    <a:pt x="948" y="0"/>
                  </a:cubicBezTo>
                  <a:cubicBezTo>
                    <a:pt x="588" y="0"/>
                    <a:pt x="588" y="0"/>
                    <a:pt x="588" y="0"/>
                  </a:cubicBezTo>
                  <a:cubicBezTo>
                    <a:pt x="514" y="0"/>
                    <a:pt x="453" y="61"/>
                    <a:pt x="453" y="135"/>
                  </a:cubicBezTo>
                  <a:cubicBezTo>
                    <a:pt x="453" y="180"/>
                    <a:pt x="453" y="180"/>
                    <a:pt x="453" y="180"/>
                  </a:cubicBezTo>
                  <a:cubicBezTo>
                    <a:pt x="45" y="180"/>
                    <a:pt x="45" y="180"/>
                    <a:pt x="45" y="180"/>
                  </a:cubicBezTo>
                  <a:cubicBezTo>
                    <a:pt x="20" y="180"/>
                    <a:pt x="0" y="201"/>
                    <a:pt x="0" y="225"/>
                  </a:cubicBezTo>
                  <a:cubicBezTo>
                    <a:pt x="0" y="1215"/>
                    <a:pt x="0" y="1215"/>
                    <a:pt x="0" y="1215"/>
                  </a:cubicBezTo>
                  <a:cubicBezTo>
                    <a:pt x="0" y="1289"/>
                    <a:pt x="61" y="1350"/>
                    <a:pt x="135" y="1350"/>
                  </a:cubicBezTo>
                  <a:cubicBezTo>
                    <a:pt x="1401" y="1350"/>
                    <a:pt x="1401" y="1350"/>
                    <a:pt x="1401" y="1350"/>
                  </a:cubicBezTo>
                  <a:cubicBezTo>
                    <a:pt x="1475" y="1350"/>
                    <a:pt x="1536" y="1289"/>
                    <a:pt x="1536" y="1215"/>
                  </a:cubicBezTo>
                  <a:cubicBezTo>
                    <a:pt x="1536" y="226"/>
                    <a:pt x="1536" y="226"/>
                    <a:pt x="1536" y="226"/>
                  </a:cubicBezTo>
                  <a:cubicBezTo>
                    <a:pt x="1536" y="226"/>
                    <a:pt x="1536" y="226"/>
                    <a:pt x="1536" y="226"/>
                  </a:cubicBezTo>
                  <a:cubicBezTo>
                    <a:pt x="1534" y="196"/>
                    <a:pt x="1516" y="180"/>
                    <a:pt x="1491" y="180"/>
                  </a:cubicBezTo>
                  <a:close/>
                  <a:moveTo>
                    <a:pt x="543" y="135"/>
                  </a:moveTo>
                  <a:cubicBezTo>
                    <a:pt x="543" y="110"/>
                    <a:pt x="563" y="90"/>
                    <a:pt x="588" y="90"/>
                  </a:cubicBezTo>
                  <a:cubicBezTo>
                    <a:pt x="948" y="90"/>
                    <a:pt x="948" y="90"/>
                    <a:pt x="948" y="90"/>
                  </a:cubicBezTo>
                  <a:cubicBezTo>
                    <a:pt x="973" y="90"/>
                    <a:pt x="993" y="110"/>
                    <a:pt x="993" y="135"/>
                  </a:cubicBezTo>
                  <a:cubicBezTo>
                    <a:pt x="993" y="180"/>
                    <a:pt x="993" y="180"/>
                    <a:pt x="993" y="180"/>
                  </a:cubicBezTo>
                  <a:cubicBezTo>
                    <a:pt x="543" y="180"/>
                    <a:pt x="543" y="180"/>
                    <a:pt x="543" y="180"/>
                  </a:cubicBezTo>
                  <a:lnTo>
                    <a:pt x="543" y="135"/>
                  </a:lnTo>
                  <a:close/>
                  <a:moveTo>
                    <a:pt x="1429" y="270"/>
                  </a:moveTo>
                  <a:cubicBezTo>
                    <a:pt x="1289" y="689"/>
                    <a:pt x="1289" y="689"/>
                    <a:pt x="1289" y="689"/>
                  </a:cubicBezTo>
                  <a:cubicBezTo>
                    <a:pt x="1283" y="708"/>
                    <a:pt x="1266" y="720"/>
                    <a:pt x="1246" y="720"/>
                  </a:cubicBezTo>
                  <a:cubicBezTo>
                    <a:pt x="993" y="720"/>
                    <a:pt x="993" y="720"/>
                    <a:pt x="993" y="720"/>
                  </a:cubicBezTo>
                  <a:cubicBezTo>
                    <a:pt x="993" y="675"/>
                    <a:pt x="993" y="675"/>
                    <a:pt x="993" y="675"/>
                  </a:cubicBezTo>
                  <a:cubicBezTo>
                    <a:pt x="993" y="650"/>
                    <a:pt x="973" y="630"/>
                    <a:pt x="948" y="630"/>
                  </a:cubicBezTo>
                  <a:cubicBezTo>
                    <a:pt x="588" y="630"/>
                    <a:pt x="588" y="630"/>
                    <a:pt x="588" y="630"/>
                  </a:cubicBezTo>
                  <a:cubicBezTo>
                    <a:pt x="563" y="630"/>
                    <a:pt x="543" y="650"/>
                    <a:pt x="543" y="675"/>
                  </a:cubicBezTo>
                  <a:cubicBezTo>
                    <a:pt x="543" y="720"/>
                    <a:pt x="543" y="720"/>
                    <a:pt x="543" y="720"/>
                  </a:cubicBezTo>
                  <a:cubicBezTo>
                    <a:pt x="290" y="720"/>
                    <a:pt x="290" y="720"/>
                    <a:pt x="290" y="720"/>
                  </a:cubicBezTo>
                  <a:cubicBezTo>
                    <a:pt x="270" y="720"/>
                    <a:pt x="253" y="708"/>
                    <a:pt x="247" y="689"/>
                  </a:cubicBezTo>
                  <a:cubicBezTo>
                    <a:pt x="107" y="270"/>
                    <a:pt x="107" y="270"/>
                    <a:pt x="107" y="270"/>
                  </a:cubicBezTo>
                  <a:lnTo>
                    <a:pt x="1429" y="270"/>
                  </a:lnTo>
                  <a:close/>
                  <a:moveTo>
                    <a:pt x="903" y="720"/>
                  </a:moveTo>
                  <a:cubicBezTo>
                    <a:pt x="903" y="810"/>
                    <a:pt x="903" y="810"/>
                    <a:pt x="903" y="810"/>
                  </a:cubicBezTo>
                  <a:cubicBezTo>
                    <a:pt x="633" y="810"/>
                    <a:pt x="633" y="810"/>
                    <a:pt x="633" y="810"/>
                  </a:cubicBezTo>
                  <a:cubicBezTo>
                    <a:pt x="633" y="720"/>
                    <a:pt x="633" y="720"/>
                    <a:pt x="633" y="720"/>
                  </a:cubicBezTo>
                  <a:lnTo>
                    <a:pt x="903" y="720"/>
                  </a:lnTo>
                  <a:close/>
                  <a:moveTo>
                    <a:pt x="1446" y="1215"/>
                  </a:moveTo>
                  <a:cubicBezTo>
                    <a:pt x="1446" y="1240"/>
                    <a:pt x="1426" y="1260"/>
                    <a:pt x="1401" y="1260"/>
                  </a:cubicBezTo>
                  <a:cubicBezTo>
                    <a:pt x="135" y="1260"/>
                    <a:pt x="135" y="1260"/>
                    <a:pt x="135" y="1260"/>
                  </a:cubicBezTo>
                  <a:cubicBezTo>
                    <a:pt x="110" y="1260"/>
                    <a:pt x="90" y="1240"/>
                    <a:pt x="90" y="1215"/>
                  </a:cubicBezTo>
                  <a:cubicBezTo>
                    <a:pt x="90" y="502"/>
                    <a:pt x="90" y="502"/>
                    <a:pt x="90" y="502"/>
                  </a:cubicBezTo>
                  <a:cubicBezTo>
                    <a:pt x="162" y="718"/>
                    <a:pt x="162" y="718"/>
                    <a:pt x="162" y="718"/>
                  </a:cubicBezTo>
                  <a:cubicBezTo>
                    <a:pt x="180" y="773"/>
                    <a:pt x="232" y="810"/>
                    <a:pt x="290" y="810"/>
                  </a:cubicBezTo>
                  <a:cubicBezTo>
                    <a:pt x="543" y="810"/>
                    <a:pt x="543" y="810"/>
                    <a:pt x="543" y="810"/>
                  </a:cubicBezTo>
                  <a:cubicBezTo>
                    <a:pt x="543" y="855"/>
                    <a:pt x="543" y="855"/>
                    <a:pt x="543" y="855"/>
                  </a:cubicBezTo>
                  <a:cubicBezTo>
                    <a:pt x="543" y="880"/>
                    <a:pt x="563" y="900"/>
                    <a:pt x="588" y="900"/>
                  </a:cubicBezTo>
                  <a:cubicBezTo>
                    <a:pt x="948" y="900"/>
                    <a:pt x="948" y="900"/>
                    <a:pt x="948" y="900"/>
                  </a:cubicBezTo>
                  <a:cubicBezTo>
                    <a:pt x="973" y="900"/>
                    <a:pt x="993" y="880"/>
                    <a:pt x="993" y="855"/>
                  </a:cubicBezTo>
                  <a:cubicBezTo>
                    <a:pt x="993" y="810"/>
                    <a:pt x="993" y="810"/>
                    <a:pt x="993" y="810"/>
                  </a:cubicBezTo>
                  <a:cubicBezTo>
                    <a:pt x="1246" y="810"/>
                    <a:pt x="1246" y="810"/>
                    <a:pt x="1246" y="810"/>
                  </a:cubicBezTo>
                  <a:cubicBezTo>
                    <a:pt x="1304" y="810"/>
                    <a:pt x="1356" y="773"/>
                    <a:pt x="1374" y="718"/>
                  </a:cubicBezTo>
                  <a:cubicBezTo>
                    <a:pt x="1446" y="502"/>
                    <a:pt x="1446" y="502"/>
                    <a:pt x="1446" y="502"/>
                  </a:cubicBezTo>
                  <a:lnTo>
                    <a:pt x="1446" y="1215"/>
                  </a:lnTo>
                  <a:close/>
                  <a:moveTo>
                    <a:pt x="1446" y="1215"/>
                  </a:moveTo>
                  <a:cubicBezTo>
                    <a:pt x="1446" y="1215"/>
                    <a:pt x="1446" y="1215"/>
                    <a:pt x="1446" y="1215"/>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55" name="Rectangle: Rounded Corners 54">
              <a:extLst>
                <a:ext uri="{FF2B5EF4-FFF2-40B4-BE49-F238E27FC236}">
                  <a16:creationId xmlns:a16="http://schemas.microsoft.com/office/drawing/2014/main" id="{940D4FFF-32BA-457A-AB73-4EEEAA1DA6CA}"/>
                </a:ext>
              </a:extLst>
            </p:cNvPr>
            <p:cNvSpPr/>
            <p:nvPr/>
          </p:nvSpPr>
          <p:spPr>
            <a:xfrm>
              <a:off x="1886429" y="2715566"/>
              <a:ext cx="4737799" cy="39277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3" name="Oval 32">
              <a:extLst>
                <a:ext uri="{FF2B5EF4-FFF2-40B4-BE49-F238E27FC236}">
                  <a16:creationId xmlns:a16="http://schemas.microsoft.com/office/drawing/2014/main" id="{EEE3E2E3-1994-4B7F-86D1-64C2F6409128}"/>
                </a:ext>
              </a:extLst>
            </p:cNvPr>
            <p:cNvSpPr/>
            <p:nvPr/>
          </p:nvSpPr>
          <p:spPr>
            <a:xfrm>
              <a:off x="1445480" y="2716508"/>
              <a:ext cx="390885" cy="39088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nvGrpSpPr>
            <p:cNvPr id="37" name="Group 36">
              <a:extLst>
                <a:ext uri="{FF2B5EF4-FFF2-40B4-BE49-F238E27FC236}">
                  <a16:creationId xmlns:a16="http://schemas.microsoft.com/office/drawing/2014/main" id="{F3857672-8B9F-42C5-A0FA-00386A58B236}"/>
                </a:ext>
              </a:extLst>
            </p:cNvPr>
            <p:cNvGrpSpPr/>
            <p:nvPr/>
          </p:nvGrpSpPr>
          <p:grpSpPr>
            <a:xfrm>
              <a:off x="1561686" y="2834540"/>
              <a:ext cx="177327" cy="174189"/>
              <a:chOff x="7383463" y="3756025"/>
              <a:chExt cx="179388" cy="176213"/>
            </a:xfrm>
            <a:solidFill>
              <a:schemeClr val="bg1"/>
            </a:solidFill>
          </p:grpSpPr>
          <p:sp>
            <p:nvSpPr>
              <p:cNvPr id="38" name="Freeform 15">
                <a:extLst>
                  <a:ext uri="{FF2B5EF4-FFF2-40B4-BE49-F238E27FC236}">
                    <a16:creationId xmlns:a16="http://schemas.microsoft.com/office/drawing/2014/main" id="{DC1A8E69-A7BC-4FA0-A9B4-345D8C218A5C}"/>
                  </a:ext>
                </a:extLst>
              </p:cNvPr>
              <p:cNvSpPr>
                <a:spLocks noEditPoints="1"/>
              </p:cNvSpPr>
              <p:nvPr/>
            </p:nvSpPr>
            <p:spPr bwMode="auto">
              <a:xfrm>
                <a:off x="7383463" y="3756025"/>
                <a:ext cx="179388" cy="176213"/>
              </a:xfrm>
              <a:custGeom>
                <a:avLst/>
                <a:gdLst>
                  <a:gd name="T0" fmla="*/ 1496 w 1549"/>
                  <a:gd name="T1" fmla="*/ 483 h 1536"/>
                  <a:gd name="T2" fmla="*/ 1305 w 1549"/>
                  <a:gd name="T3" fmla="*/ 483 h 1536"/>
                  <a:gd name="T4" fmla="*/ 1170 w 1549"/>
                  <a:gd name="T5" fmla="*/ 619 h 1536"/>
                  <a:gd name="T6" fmla="*/ 1170 w 1549"/>
                  <a:gd name="T7" fmla="*/ 262 h 1536"/>
                  <a:gd name="T8" fmla="*/ 1131 w 1549"/>
                  <a:gd name="T9" fmla="*/ 167 h 1536"/>
                  <a:gd name="T10" fmla="*/ 1003 w 1549"/>
                  <a:gd name="T11" fmla="*/ 40 h 1536"/>
                  <a:gd name="T12" fmla="*/ 908 w 1549"/>
                  <a:gd name="T13" fmla="*/ 0 h 1536"/>
                  <a:gd name="T14" fmla="*/ 135 w 1549"/>
                  <a:gd name="T15" fmla="*/ 0 h 1536"/>
                  <a:gd name="T16" fmla="*/ 0 w 1549"/>
                  <a:gd name="T17" fmla="*/ 135 h 1536"/>
                  <a:gd name="T18" fmla="*/ 0 w 1549"/>
                  <a:gd name="T19" fmla="*/ 1401 h 1536"/>
                  <a:gd name="T20" fmla="*/ 135 w 1549"/>
                  <a:gd name="T21" fmla="*/ 1536 h 1536"/>
                  <a:gd name="T22" fmla="*/ 1035 w 1549"/>
                  <a:gd name="T23" fmla="*/ 1536 h 1536"/>
                  <a:gd name="T24" fmla="*/ 1170 w 1549"/>
                  <a:gd name="T25" fmla="*/ 1401 h 1536"/>
                  <a:gd name="T26" fmla="*/ 1170 w 1549"/>
                  <a:gd name="T27" fmla="*/ 1001 h 1536"/>
                  <a:gd name="T28" fmla="*/ 1496 w 1549"/>
                  <a:gd name="T29" fmla="*/ 674 h 1536"/>
                  <a:gd name="T30" fmla="*/ 1496 w 1549"/>
                  <a:gd name="T31" fmla="*/ 483 h 1536"/>
                  <a:gd name="T32" fmla="*/ 900 w 1549"/>
                  <a:gd name="T33" fmla="*/ 90 h 1536"/>
                  <a:gd name="T34" fmla="*/ 940 w 1549"/>
                  <a:gd name="T35" fmla="*/ 103 h 1536"/>
                  <a:gd name="T36" fmla="*/ 1067 w 1549"/>
                  <a:gd name="T37" fmla="*/ 230 h 1536"/>
                  <a:gd name="T38" fmla="*/ 1080 w 1549"/>
                  <a:gd name="T39" fmla="*/ 270 h 1536"/>
                  <a:gd name="T40" fmla="*/ 900 w 1549"/>
                  <a:gd name="T41" fmla="*/ 270 h 1536"/>
                  <a:gd name="T42" fmla="*/ 900 w 1549"/>
                  <a:gd name="T43" fmla="*/ 90 h 1536"/>
                  <a:gd name="T44" fmla="*/ 1080 w 1549"/>
                  <a:gd name="T45" fmla="*/ 1401 h 1536"/>
                  <a:gd name="T46" fmla="*/ 1035 w 1549"/>
                  <a:gd name="T47" fmla="*/ 1446 h 1536"/>
                  <a:gd name="T48" fmla="*/ 135 w 1549"/>
                  <a:gd name="T49" fmla="*/ 1446 h 1536"/>
                  <a:gd name="T50" fmla="*/ 90 w 1549"/>
                  <a:gd name="T51" fmla="*/ 1401 h 1536"/>
                  <a:gd name="T52" fmla="*/ 90 w 1549"/>
                  <a:gd name="T53" fmla="*/ 135 h 1536"/>
                  <a:gd name="T54" fmla="*/ 135 w 1549"/>
                  <a:gd name="T55" fmla="*/ 90 h 1536"/>
                  <a:gd name="T56" fmla="*/ 810 w 1549"/>
                  <a:gd name="T57" fmla="*/ 90 h 1536"/>
                  <a:gd name="T58" fmla="*/ 810 w 1549"/>
                  <a:gd name="T59" fmla="*/ 315 h 1536"/>
                  <a:gd name="T60" fmla="*/ 855 w 1549"/>
                  <a:gd name="T61" fmla="*/ 360 h 1536"/>
                  <a:gd name="T62" fmla="*/ 1080 w 1549"/>
                  <a:gd name="T63" fmla="*/ 360 h 1536"/>
                  <a:gd name="T64" fmla="*/ 1080 w 1549"/>
                  <a:gd name="T65" fmla="*/ 709 h 1536"/>
                  <a:gd name="T66" fmla="*/ 947 w 1549"/>
                  <a:gd name="T67" fmla="*/ 842 h 1536"/>
                  <a:gd name="T68" fmla="*/ 884 w 1549"/>
                  <a:gd name="T69" fmla="*/ 905 h 1536"/>
                  <a:gd name="T70" fmla="*/ 873 w 1549"/>
                  <a:gd name="T71" fmla="*/ 923 h 1536"/>
                  <a:gd name="T72" fmla="*/ 809 w 1549"/>
                  <a:gd name="T73" fmla="*/ 1114 h 1536"/>
                  <a:gd name="T74" fmla="*/ 820 w 1549"/>
                  <a:gd name="T75" fmla="*/ 1160 h 1536"/>
                  <a:gd name="T76" fmla="*/ 866 w 1549"/>
                  <a:gd name="T77" fmla="*/ 1171 h 1536"/>
                  <a:gd name="T78" fmla="*/ 1057 w 1549"/>
                  <a:gd name="T79" fmla="*/ 1107 h 1536"/>
                  <a:gd name="T80" fmla="*/ 1075 w 1549"/>
                  <a:gd name="T81" fmla="*/ 1096 h 1536"/>
                  <a:gd name="T82" fmla="*/ 1080 w 1549"/>
                  <a:gd name="T83" fmla="*/ 1091 h 1536"/>
                  <a:gd name="T84" fmla="*/ 1080 w 1549"/>
                  <a:gd name="T85" fmla="*/ 1401 h 1536"/>
                  <a:gd name="T86" fmla="*/ 979 w 1549"/>
                  <a:gd name="T87" fmla="*/ 937 h 1536"/>
                  <a:gd name="T88" fmla="*/ 1043 w 1549"/>
                  <a:gd name="T89" fmla="*/ 1001 h 1536"/>
                  <a:gd name="T90" fmla="*/ 1018 w 1549"/>
                  <a:gd name="T91" fmla="*/ 1025 h 1536"/>
                  <a:gd name="T92" fmla="*/ 923 w 1549"/>
                  <a:gd name="T93" fmla="*/ 1057 h 1536"/>
                  <a:gd name="T94" fmla="*/ 955 w 1549"/>
                  <a:gd name="T95" fmla="*/ 962 h 1536"/>
                  <a:gd name="T96" fmla="*/ 979 w 1549"/>
                  <a:gd name="T97" fmla="*/ 937 h 1536"/>
                  <a:gd name="T98" fmla="*/ 1106 w 1549"/>
                  <a:gd name="T99" fmla="*/ 937 h 1536"/>
                  <a:gd name="T100" fmla="*/ 1043 w 1549"/>
                  <a:gd name="T101" fmla="*/ 874 h 1536"/>
                  <a:gd name="T102" fmla="*/ 1259 w 1549"/>
                  <a:gd name="T103" fmla="*/ 657 h 1536"/>
                  <a:gd name="T104" fmla="*/ 1323 w 1549"/>
                  <a:gd name="T105" fmla="*/ 721 h 1536"/>
                  <a:gd name="T106" fmla="*/ 1106 w 1549"/>
                  <a:gd name="T107" fmla="*/ 937 h 1536"/>
                  <a:gd name="T108" fmla="*/ 1433 w 1549"/>
                  <a:gd name="T109" fmla="*/ 611 h 1536"/>
                  <a:gd name="T110" fmla="*/ 1386 w 1549"/>
                  <a:gd name="T111" fmla="*/ 657 h 1536"/>
                  <a:gd name="T112" fmla="*/ 1323 w 1549"/>
                  <a:gd name="T113" fmla="*/ 593 h 1536"/>
                  <a:gd name="T114" fmla="*/ 1369 w 1549"/>
                  <a:gd name="T115" fmla="*/ 547 h 1536"/>
                  <a:gd name="T116" fmla="*/ 1433 w 1549"/>
                  <a:gd name="T117" fmla="*/ 547 h 1536"/>
                  <a:gd name="T118" fmla="*/ 1433 w 1549"/>
                  <a:gd name="T119" fmla="*/ 611 h 1536"/>
                  <a:gd name="T120" fmla="*/ 1433 w 1549"/>
                  <a:gd name="T121" fmla="*/ 611 h 1536"/>
                  <a:gd name="T122" fmla="*/ 1433 w 1549"/>
                  <a:gd name="T123" fmla="*/ 61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9" h="1536">
                    <a:moveTo>
                      <a:pt x="1496" y="483"/>
                    </a:moveTo>
                    <a:cubicBezTo>
                      <a:pt x="1444" y="431"/>
                      <a:pt x="1358" y="431"/>
                      <a:pt x="1305" y="483"/>
                    </a:cubicBezTo>
                    <a:cubicBezTo>
                      <a:pt x="1289" y="500"/>
                      <a:pt x="1186" y="603"/>
                      <a:pt x="1170" y="619"/>
                    </a:cubicBezTo>
                    <a:cubicBezTo>
                      <a:pt x="1170" y="262"/>
                      <a:pt x="1170" y="262"/>
                      <a:pt x="1170" y="262"/>
                    </a:cubicBezTo>
                    <a:cubicBezTo>
                      <a:pt x="1170" y="226"/>
                      <a:pt x="1156" y="192"/>
                      <a:pt x="1131" y="167"/>
                    </a:cubicBezTo>
                    <a:cubicBezTo>
                      <a:pt x="1003" y="40"/>
                      <a:pt x="1003" y="40"/>
                      <a:pt x="1003" y="40"/>
                    </a:cubicBezTo>
                    <a:cubicBezTo>
                      <a:pt x="978" y="14"/>
                      <a:pt x="944" y="0"/>
                      <a:pt x="908" y="0"/>
                    </a:cubicBezTo>
                    <a:cubicBezTo>
                      <a:pt x="135" y="0"/>
                      <a:pt x="135" y="0"/>
                      <a:pt x="135" y="0"/>
                    </a:cubicBezTo>
                    <a:cubicBezTo>
                      <a:pt x="61" y="0"/>
                      <a:pt x="0" y="61"/>
                      <a:pt x="0" y="135"/>
                    </a:cubicBezTo>
                    <a:cubicBezTo>
                      <a:pt x="0" y="1401"/>
                      <a:pt x="0" y="1401"/>
                      <a:pt x="0" y="1401"/>
                    </a:cubicBezTo>
                    <a:cubicBezTo>
                      <a:pt x="0" y="1475"/>
                      <a:pt x="61" y="1536"/>
                      <a:pt x="135" y="1536"/>
                    </a:cubicBezTo>
                    <a:cubicBezTo>
                      <a:pt x="1035" y="1536"/>
                      <a:pt x="1035" y="1536"/>
                      <a:pt x="1035" y="1536"/>
                    </a:cubicBezTo>
                    <a:cubicBezTo>
                      <a:pt x="1110" y="1536"/>
                      <a:pt x="1170" y="1475"/>
                      <a:pt x="1170" y="1401"/>
                    </a:cubicBezTo>
                    <a:cubicBezTo>
                      <a:pt x="1170" y="1001"/>
                      <a:pt x="1170" y="1001"/>
                      <a:pt x="1170" y="1001"/>
                    </a:cubicBezTo>
                    <a:cubicBezTo>
                      <a:pt x="1496" y="674"/>
                      <a:pt x="1496" y="674"/>
                      <a:pt x="1496" y="674"/>
                    </a:cubicBezTo>
                    <a:cubicBezTo>
                      <a:pt x="1549" y="622"/>
                      <a:pt x="1549" y="536"/>
                      <a:pt x="1496" y="483"/>
                    </a:cubicBezTo>
                    <a:close/>
                    <a:moveTo>
                      <a:pt x="900" y="90"/>
                    </a:moveTo>
                    <a:cubicBezTo>
                      <a:pt x="909" y="90"/>
                      <a:pt x="925" y="89"/>
                      <a:pt x="940" y="103"/>
                    </a:cubicBezTo>
                    <a:cubicBezTo>
                      <a:pt x="1067" y="230"/>
                      <a:pt x="1067" y="230"/>
                      <a:pt x="1067" y="230"/>
                    </a:cubicBezTo>
                    <a:cubicBezTo>
                      <a:pt x="1081" y="245"/>
                      <a:pt x="1080" y="260"/>
                      <a:pt x="1080" y="270"/>
                    </a:cubicBezTo>
                    <a:cubicBezTo>
                      <a:pt x="900" y="270"/>
                      <a:pt x="900" y="270"/>
                      <a:pt x="900" y="270"/>
                    </a:cubicBezTo>
                    <a:lnTo>
                      <a:pt x="900" y="90"/>
                    </a:lnTo>
                    <a:close/>
                    <a:moveTo>
                      <a:pt x="1080" y="1401"/>
                    </a:moveTo>
                    <a:cubicBezTo>
                      <a:pt x="1080" y="1426"/>
                      <a:pt x="1060" y="1446"/>
                      <a:pt x="1035" y="1446"/>
                    </a:cubicBezTo>
                    <a:cubicBezTo>
                      <a:pt x="135" y="1446"/>
                      <a:pt x="135" y="1446"/>
                      <a:pt x="135" y="1446"/>
                    </a:cubicBezTo>
                    <a:cubicBezTo>
                      <a:pt x="110" y="1446"/>
                      <a:pt x="90" y="1426"/>
                      <a:pt x="90" y="1401"/>
                    </a:cubicBezTo>
                    <a:cubicBezTo>
                      <a:pt x="90" y="135"/>
                      <a:pt x="90" y="135"/>
                      <a:pt x="90" y="135"/>
                    </a:cubicBezTo>
                    <a:cubicBezTo>
                      <a:pt x="90" y="110"/>
                      <a:pt x="110" y="90"/>
                      <a:pt x="135" y="90"/>
                    </a:cubicBezTo>
                    <a:cubicBezTo>
                      <a:pt x="810" y="90"/>
                      <a:pt x="810" y="90"/>
                      <a:pt x="810" y="90"/>
                    </a:cubicBezTo>
                    <a:cubicBezTo>
                      <a:pt x="810" y="315"/>
                      <a:pt x="810" y="315"/>
                      <a:pt x="810" y="315"/>
                    </a:cubicBezTo>
                    <a:cubicBezTo>
                      <a:pt x="810" y="340"/>
                      <a:pt x="830" y="360"/>
                      <a:pt x="855" y="360"/>
                    </a:cubicBezTo>
                    <a:cubicBezTo>
                      <a:pt x="1080" y="360"/>
                      <a:pt x="1080" y="360"/>
                      <a:pt x="1080" y="360"/>
                    </a:cubicBezTo>
                    <a:cubicBezTo>
                      <a:pt x="1080" y="709"/>
                      <a:pt x="1080" y="709"/>
                      <a:pt x="1080" y="709"/>
                    </a:cubicBezTo>
                    <a:cubicBezTo>
                      <a:pt x="1080" y="709"/>
                      <a:pt x="947" y="842"/>
                      <a:pt x="947" y="842"/>
                    </a:cubicBezTo>
                    <a:cubicBezTo>
                      <a:pt x="884" y="905"/>
                      <a:pt x="884" y="905"/>
                      <a:pt x="884" y="905"/>
                    </a:cubicBezTo>
                    <a:cubicBezTo>
                      <a:pt x="879" y="910"/>
                      <a:pt x="875" y="916"/>
                      <a:pt x="873" y="923"/>
                    </a:cubicBezTo>
                    <a:cubicBezTo>
                      <a:pt x="809" y="1114"/>
                      <a:pt x="809" y="1114"/>
                      <a:pt x="809" y="1114"/>
                    </a:cubicBezTo>
                    <a:cubicBezTo>
                      <a:pt x="804" y="1130"/>
                      <a:pt x="808" y="1148"/>
                      <a:pt x="820" y="1160"/>
                    </a:cubicBezTo>
                    <a:cubicBezTo>
                      <a:pt x="832" y="1172"/>
                      <a:pt x="850" y="1176"/>
                      <a:pt x="866" y="1171"/>
                    </a:cubicBezTo>
                    <a:cubicBezTo>
                      <a:pt x="1057" y="1107"/>
                      <a:pt x="1057" y="1107"/>
                      <a:pt x="1057" y="1107"/>
                    </a:cubicBezTo>
                    <a:cubicBezTo>
                      <a:pt x="1064" y="1105"/>
                      <a:pt x="1070" y="1101"/>
                      <a:pt x="1075" y="1096"/>
                    </a:cubicBezTo>
                    <a:cubicBezTo>
                      <a:pt x="1080" y="1091"/>
                      <a:pt x="1080" y="1091"/>
                      <a:pt x="1080" y="1091"/>
                    </a:cubicBezTo>
                    <a:lnTo>
                      <a:pt x="1080" y="1401"/>
                    </a:lnTo>
                    <a:close/>
                    <a:moveTo>
                      <a:pt x="979" y="937"/>
                    </a:moveTo>
                    <a:cubicBezTo>
                      <a:pt x="1043" y="1001"/>
                      <a:pt x="1043" y="1001"/>
                      <a:pt x="1043" y="1001"/>
                    </a:cubicBezTo>
                    <a:cubicBezTo>
                      <a:pt x="1018" y="1025"/>
                      <a:pt x="1018" y="1025"/>
                      <a:pt x="1018" y="1025"/>
                    </a:cubicBezTo>
                    <a:cubicBezTo>
                      <a:pt x="923" y="1057"/>
                      <a:pt x="923" y="1057"/>
                      <a:pt x="923" y="1057"/>
                    </a:cubicBezTo>
                    <a:cubicBezTo>
                      <a:pt x="955" y="962"/>
                      <a:pt x="955" y="962"/>
                      <a:pt x="955" y="962"/>
                    </a:cubicBezTo>
                    <a:lnTo>
                      <a:pt x="979" y="937"/>
                    </a:lnTo>
                    <a:close/>
                    <a:moveTo>
                      <a:pt x="1106" y="937"/>
                    </a:moveTo>
                    <a:cubicBezTo>
                      <a:pt x="1043" y="874"/>
                      <a:pt x="1043" y="874"/>
                      <a:pt x="1043" y="874"/>
                    </a:cubicBezTo>
                    <a:cubicBezTo>
                      <a:pt x="1077" y="840"/>
                      <a:pt x="1227" y="689"/>
                      <a:pt x="1259" y="657"/>
                    </a:cubicBezTo>
                    <a:cubicBezTo>
                      <a:pt x="1323" y="721"/>
                      <a:pt x="1323" y="721"/>
                      <a:pt x="1323" y="721"/>
                    </a:cubicBezTo>
                    <a:lnTo>
                      <a:pt x="1106" y="937"/>
                    </a:lnTo>
                    <a:close/>
                    <a:moveTo>
                      <a:pt x="1433" y="611"/>
                    </a:moveTo>
                    <a:cubicBezTo>
                      <a:pt x="1386" y="657"/>
                      <a:pt x="1386" y="657"/>
                      <a:pt x="1386" y="657"/>
                    </a:cubicBezTo>
                    <a:cubicBezTo>
                      <a:pt x="1323" y="593"/>
                      <a:pt x="1323" y="593"/>
                      <a:pt x="1323" y="593"/>
                    </a:cubicBezTo>
                    <a:cubicBezTo>
                      <a:pt x="1369" y="547"/>
                      <a:pt x="1369" y="547"/>
                      <a:pt x="1369" y="547"/>
                    </a:cubicBezTo>
                    <a:cubicBezTo>
                      <a:pt x="1387" y="529"/>
                      <a:pt x="1415" y="529"/>
                      <a:pt x="1433" y="547"/>
                    </a:cubicBezTo>
                    <a:cubicBezTo>
                      <a:pt x="1450" y="565"/>
                      <a:pt x="1450" y="593"/>
                      <a:pt x="1433" y="611"/>
                    </a:cubicBezTo>
                    <a:close/>
                    <a:moveTo>
                      <a:pt x="1433" y="611"/>
                    </a:moveTo>
                    <a:cubicBezTo>
                      <a:pt x="1433" y="611"/>
                      <a:pt x="1433" y="611"/>
                      <a:pt x="1433" y="611"/>
                    </a:cubicBezTo>
                  </a:path>
                </a:pathLst>
              </a:custGeom>
              <a:grpFill/>
              <a:ln>
                <a:noFill/>
              </a:ln>
            </p:spPr>
            <p:txBody>
              <a:bodyPr vert="horz" wrap="square" lIns="68580" tIns="34290" rIns="68580" bIns="34290" numCol="1" anchor="t" anchorCtr="0" compatLnSpc="1">
                <a:prstTxWarp prst="textNoShape">
                  <a:avLst/>
                </a:prstTxWarp>
              </a:bodyPr>
              <a:lstStyle/>
              <a:p>
                <a:endParaRPr lang="en-IN" sz="1350"/>
              </a:p>
            </p:txBody>
          </p:sp>
          <p:sp>
            <p:nvSpPr>
              <p:cNvPr id="39" name="Freeform 16">
                <a:extLst>
                  <a:ext uri="{FF2B5EF4-FFF2-40B4-BE49-F238E27FC236}">
                    <a16:creationId xmlns:a16="http://schemas.microsoft.com/office/drawing/2014/main" id="{DE22A915-267F-4113-98C1-08BC16B2AE22}"/>
                  </a:ext>
                </a:extLst>
              </p:cNvPr>
              <p:cNvSpPr>
                <a:spLocks noEditPoints="1"/>
              </p:cNvSpPr>
              <p:nvPr/>
            </p:nvSpPr>
            <p:spPr bwMode="auto">
              <a:xfrm>
                <a:off x="7404101" y="3808413"/>
                <a:ext cx="84138" cy="9525"/>
              </a:xfrm>
              <a:custGeom>
                <a:avLst/>
                <a:gdLst>
                  <a:gd name="T0" fmla="*/ 675 w 720"/>
                  <a:gd name="T1" fmla="*/ 0 h 90"/>
                  <a:gd name="T2" fmla="*/ 45 w 720"/>
                  <a:gd name="T3" fmla="*/ 0 h 90"/>
                  <a:gd name="T4" fmla="*/ 0 w 720"/>
                  <a:gd name="T5" fmla="*/ 45 h 90"/>
                  <a:gd name="T6" fmla="*/ 45 w 720"/>
                  <a:gd name="T7" fmla="*/ 90 h 90"/>
                  <a:gd name="T8" fmla="*/ 675 w 720"/>
                  <a:gd name="T9" fmla="*/ 90 h 90"/>
                  <a:gd name="T10" fmla="*/ 720 w 720"/>
                  <a:gd name="T11" fmla="*/ 45 h 90"/>
                  <a:gd name="T12" fmla="*/ 675 w 720"/>
                  <a:gd name="T13" fmla="*/ 0 h 90"/>
                  <a:gd name="T14" fmla="*/ 675 w 720"/>
                  <a:gd name="T15" fmla="*/ 0 h 90"/>
                  <a:gd name="T16" fmla="*/ 675 w 72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0">
                    <a:moveTo>
                      <a:pt x="675" y="0"/>
                    </a:moveTo>
                    <a:cubicBezTo>
                      <a:pt x="45" y="0"/>
                      <a:pt x="45" y="0"/>
                      <a:pt x="45" y="0"/>
                    </a:cubicBezTo>
                    <a:cubicBezTo>
                      <a:pt x="20" y="0"/>
                      <a:pt x="0" y="20"/>
                      <a:pt x="0" y="45"/>
                    </a:cubicBezTo>
                    <a:cubicBezTo>
                      <a:pt x="0" y="70"/>
                      <a:pt x="20" y="90"/>
                      <a:pt x="45" y="90"/>
                    </a:cubicBezTo>
                    <a:cubicBezTo>
                      <a:pt x="675" y="90"/>
                      <a:pt x="675" y="90"/>
                      <a:pt x="675" y="90"/>
                    </a:cubicBezTo>
                    <a:cubicBezTo>
                      <a:pt x="700" y="90"/>
                      <a:pt x="720" y="70"/>
                      <a:pt x="720" y="45"/>
                    </a:cubicBezTo>
                    <a:cubicBezTo>
                      <a:pt x="720" y="20"/>
                      <a:pt x="700" y="0"/>
                      <a:pt x="675" y="0"/>
                    </a:cubicBezTo>
                    <a:close/>
                    <a:moveTo>
                      <a:pt x="675" y="0"/>
                    </a:moveTo>
                    <a:cubicBezTo>
                      <a:pt x="675" y="0"/>
                      <a:pt x="675" y="0"/>
                      <a:pt x="675" y="0"/>
                    </a:cubicBezTo>
                  </a:path>
                </a:pathLst>
              </a:custGeom>
              <a:grpFill/>
              <a:ln>
                <a:noFill/>
              </a:ln>
            </p:spPr>
            <p:txBody>
              <a:bodyPr vert="horz" wrap="square" lIns="68580" tIns="34290" rIns="68580" bIns="34290" numCol="1" anchor="t" anchorCtr="0" compatLnSpc="1">
                <a:prstTxWarp prst="textNoShape">
                  <a:avLst/>
                </a:prstTxWarp>
              </a:bodyPr>
              <a:lstStyle/>
              <a:p>
                <a:endParaRPr lang="en-IN" sz="1350"/>
              </a:p>
            </p:txBody>
          </p:sp>
          <p:sp>
            <p:nvSpPr>
              <p:cNvPr id="40" name="Freeform 17">
                <a:extLst>
                  <a:ext uri="{FF2B5EF4-FFF2-40B4-BE49-F238E27FC236}">
                    <a16:creationId xmlns:a16="http://schemas.microsoft.com/office/drawing/2014/main" id="{E8838B3B-F98E-466A-9C95-837F8071F517}"/>
                  </a:ext>
                </a:extLst>
              </p:cNvPr>
              <p:cNvSpPr>
                <a:spLocks noEditPoints="1"/>
              </p:cNvSpPr>
              <p:nvPr/>
            </p:nvSpPr>
            <p:spPr bwMode="auto">
              <a:xfrm>
                <a:off x="7404101" y="3829050"/>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68580" tIns="34290" rIns="68580" bIns="34290" numCol="1" anchor="t" anchorCtr="0" compatLnSpc="1">
                <a:prstTxWarp prst="textNoShape">
                  <a:avLst/>
                </a:prstTxWarp>
              </a:bodyPr>
              <a:lstStyle/>
              <a:p>
                <a:endParaRPr lang="en-IN" sz="1350"/>
              </a:p>
            </p:txBody>
          </p:sp>
          <p:sp>
            <p:nvSpPr>
              <p:cNvPr id="41" name="Freeform 18">
                <a:extLst>
                  <a:ext uri="{FF2B5EF4-FFF2-40B4-BE49-F238E27FC236}">
                    <a16:creationId xmlns:a16="http://schemas.microsoft.com/office/drawing/2014/main" id="{20704066-EB50-45A2-A087-56DC1C55912E}"/>
                  </a:ext>
                </a:extLst>
              </p:cNvPr>
              <p:cNvSpPr>
                <a:spLocks noEditPoints="1"/>
              </p:cNvSpPr>
              <p:nvPr/>
            </p:nvSpPr>
            <p:spPr bwMode="auto">
              <a:xfrm>
                <a:off x="7404101" y="3849688"/>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68580" tIns="34290" rIns="68580" bIns="34290" numCol="1" anchor="t" anchorCtr="0" compatLnSpc="1">
                <a:prstTxWarp prst="textNoShape">
                  <a:avLst/>
                </a:prstTxWarp>
              </a:bodyPr>
              <a:lstStyle/>
              <a:p>
                <a:endParaRPr lang="en-IN" sz="1350"/>
              </a:p>
            </p:txBody>
          </p:sp>
          <p:sp>
            <p:nvSpPr>
              <p:cNvPr id="42" name="Freeform 19">
                <a:extLst>
                  <a:ext uri="{FF2B5EF4-FFF2-40B4-BE49-F238E27FC236}">
                    <a16:creationId xmlns:a16="http://schemas.microsoft.com/office/drawing/2014/main" id="{CE2A8E30-A66E-45FE-AAAF-059050801E73}"/>
                  </a:ext>
                </a:extLst>
              </p:cNvPr>
              <p:cNvSpPr>
                <a:spLocks noEditPoints="1"/>
              </p:cNvSpPr>
              <p:nvPr/>
            </p:nvSpPr>
            <p:spPr bwMode="auto">
              <a:xfrm>
                <a:off x="7404101" y="3870325"/>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68580" tIns="34290" rIns="68580" bIns="34290" numCol="1" anchor="t" anchorCtr="0" compatLnSpc="1">
                <a:prstTxWarp prst="textNoShape">
                  <a:avLst/>
                </a:prstTxWarp>
              </a:bodyPr>
              <a:lstStyle/>
              <a:p>
                <a:endParaRPr lang="en-IN" sz="1350"/>
              </a:p>
            </p:txBody>
          </p:sp>
          <p:sp>
            <p:nvSpPr>
              <p:cNvPr id="43" name="Freeform 20">
                <a:extLst>
                  <a:ext uri="{FF2B5EF4-FFF2-40B4-BE49-F238E27FC236}">
                    <a16:creationId xmlns:a16="http://schemas.microsoft.com/office/drawing/2014/main" id="{2C76E703-3721-4939-A918-44DB1E4203D4}"/>
                  </a:ext>
                </a:extLst>
              </p:cNvPr>
              <p:cNvSpPr>
                <a:spLocks noEditPoints="1"/>
              </p:cNvSpPr>
              <p:nvPr/>
            </p:nvSpPr>
            <p:spPr bwMode="auto">
              <a:xfrm>
                <a:off x="7445376" y="3902075"/>
                <a:ext cx="42863" cy="9525"/>
              </a:xfrm>
              <a:custGeom>
                <a:avLst/>
                <a:gdLst>
                  <a:gd name="T0" fmla="*/ 315 w 360"/>
                  <a:gd name="T1" fmla="*/ 0 h 90"/>
                  <a:gd name="T2" fmla="*/ 45 w 360"/>
                  <a:gd name="T3" fmla="*/ 0 h 90"/>
                  <a:gd name="T4" fmla="*/ 0 w 360"/>
                  <a:gd name="T5" fmla="*/ 45 h 90"/>
                  <a:gd name="T6" fmla="*/ 45 w 360"/>
                  <a:gd name="T7" fmla="*/ 90 h 90"/>
                  <a:gd name="T8" fmla="*/ 315 w 360"/>
                  <a:gd name="T9" fmla="*/ 90 h 90"/>
                  <a:gd name="T10" fmla="*/ 360 w 360"/>
                  <a:gd name="T11" fmla="*/ 45 h 90"/>
                  <a:gd name="T12" fmla="*/ 315 w 360"/>
                  <a:gd name="T13" fmla="*/ 0 h 90"/>
                  <a:gd name="T14" fmla="*/ 315 w 360"/>
                  <a:gd name="T15" fmla="*/ 0 h 90"/>
                  <a:gd name="T16" fmla="*/ 315 w 36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0">
                    <a:moveTo>
                      <a:pt x="315" y="0"/>
                    </a:moveTo>
                    <a:cubicBezTo>
                      <a:pt x="45" y="0"/>
                      <a:pt x="45" y="0"/>
                      <a:pt x="45" y="0"/>
                    </a:cubicBezTo>
                    <a:cubicBezTo>
                      <a:pt x="20" y="0"/>
                      <a:pt x="0" y="20"/>
                      <a:pt x="0" y="45"/>
                    </a:cubicBezTo>
                    <a:cubicBezTo>
                      <a:pt x="0" y="70"/>
                      <a:pt x="20" y="90"/>
                      <a:pt x="45" y="90"/>
                    </a:cubicBezTo>
                    <a:cubicBezTo>
                      <a:pt x="315" y="90"/>
                      <a:pt x="315" y="90"/>
                      <a:pt x="315" y="90"/>
                    </a:cubicBezTo>
                    <a:cubicBezTo>
                      <a:pt x="340" y="90"/>
                      <a:pt x="360" y="70"/>
                      <a:pt x="360" y="45"/>
                    </a:cubicBezTo>
                    <a:cubicBezTo>
                      <a:pt x="360" y="20"/>
                      <a:pt x="340" y="0"/>
                      <a:pt x="315" y="0"/>
                    </a:cubicBezTo>
                    <a:close/>
                    <a:moveTo>
                      <a:pt x="315" y="0"/>
                    </a:moveTo>
                    <a:cubicBezTo>
                      <a:pt x="315" y="0"/>
                      <a:pt x="315" y="0"/>
                      <a:pt x="315" y="0"/>
                    </a:cubicBezTo>
                  </a:path>
                </a:pathLst>
              </a:custGeom>
              <a:grpFill/>
              <a:ln>
                <a:noFill/>
              </a:ln>
            </p:spPr>
            <p:txBody>
              <a:bodyPr vert="horz" wrap="square" lIns="68580" tIns="34290" rIns="68580" bIns="34290" numCol="1" anchor="t" anchorCtr="0" compatLnSpc="1">
                <a:prstTxWarp prst="textNoShape">
                  <a:avLst/>
                </a:prstTxWarp>
              </a:bodyPr>
              <a:lstStyle/>
              <a:p>
                <a:endParaRPr lang="en-IN" sz="1350"/>
              </a:p>
            </p:txBody>
          </p:sp>
        </p:grpSp>
        <p:sp>
          <p:nvSpPr>
            <p:cNvPr id="56" name="Rectangle: Rounded Corners 55">
              <a:extLst>
                <a:ext uri="{FF2B5EF4-FFF2-40B4-BE49-F238E27FC236}">
                  <a16:creationId xmlns:a16="http://schemas.microsoft.com/office/drawing/2014/main" id="{A666696C-DD92-4B00-A4CE-11500632740A}"/>
                </a:ext>
              </a:extLst>
            </p:cNvPr>
            <p:cNvSpPr/>
            <p:nvPr/>
          </p:nvSpPr>
          <p:spPr>
            <a:xfrm>
              <a:off x="1886429" y="3349286"/>
              <a:ext cx="4737799" cy="39277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47" name="Oval 46">
              <a:extLst>
                <a:ext uri="{FF2B5EF4-FFF2-40B4-BE49-F238E27FC236}">
                  <a16:creationId xmlns:a16="http://schemas.microsoft.com/office/drawing/2014/main" id="{83CFBF21-24E0-40AE-8FB2-4722D8C158CD}"/>
                </a:ext>
              </a:extLst>
            </p:cNvPr>
            <p:cNvSpPr/>
            <p:nvPr/>
          </p:nvSpPr>
          <p:spPr>
            <a:xfrm>
              <a:off x="1445480" y="3350228"/>
              <a:ext cx="390885" cy="39088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0" name="Freeform 24">
              <a:extLst>
                <a:ext uri="{FF2B5EF4-FFF2-40B4-BE49-F238E27FC236}">
                  <a16:creationId xmlns:a16="http://schemas.microsoft.com/office/drawing/2014/main" id="{F785D6FD-3251-41C7-B420-4B5E019BD438}"/>
                </a:ext>
              </a:extLst>
            </p:cNvPr>
            <p:cNvSpPr>
              <a:spLocks noEditPoints="1"/>
            </p:cNvSpPr>
            <p:nvPr/>
          </p:nvSpPr>
          <p:spPr bwMode="auto">
            <a:xfrm>
              <a:off x="1547121" y="3451869"/>
              <a:ext cx="187604" cy="187604"/>
            </a:xfrm>
            <a:custGeom>
              <a:avLst/>
              <a:gdLst>
                <a:gd name="T0" fmla="*/ 1725 w 2048"/>
                <a:gd name="T1" fmla="*/ 148 h 2048"/>
                <a:gd name="T2" fmla="*/ 1667 w 2048"/>
                <a:gd name="T3" fmla="*/ 0 h 2048"/>
                <a:gd name="T4" fmla="*/ 321 w 2048"/>
                <a:gd name="T5" fmla="*/ 60 h 2048"/>
                <a:gd name="T6" fmla="*/ 60 w 2048"/>
                <a:gd name="T7" fmla="*/ 148 h 2048"/>
                <a:gd name="T8" fmla="*/ 198 w 2048"/>
                <a:gd name="T9" fmla="*/ 922 h 2048"/>
                <a:gd name="T10" fmla="*/ 803 w 2048"/>
                <a:gd name="T11" fmla="*/ 1340 h 2048"/>
                <a:gd name="T12" fmla="*/ 703 w 2048"/>
                <a:gd name="T13" fmla="*/ 1607 h 2048"/>
                <a:gd name="T14" fmla="*/ 482 w 2048"/>
                <a:gd name="T15" fmla="*/ 1928 h 2048"/>
                <a:gd name="T16" fmla="*/ 418 w 2048"/>
                <a:gd name="T17" fmla="*/ 1988 h 2048"/>
                <a:gd name="T18" fmla="*/ 1570 w 2048"/>
                <a:gd name="T19" fmla="*/ 2048 h 2048"/>
                <a:gd name="T20" fmla="*/ 1570 w 2048"/>
                <a:gd name="T21" fmla="*/ 1928 h 2048"/>
                <a:gd name="T22" fmla="*/ 1566 w 2048"/>
                <a:gd name="T23" fmla="*/ 1827 h 2048"/>
                <a:gd name="T24" fmla="*/ 1245 w 2048"/>
                <a:gd name="T25" fmla="*/ 1607 h 2048"/>
                <a:gd name="T26" fmla="*/ 1375 w 2048"/>
                <a:gd name="T27" fmla="*/ 1231 h 2048"/>
                <a:gd name="T28" fmla="*/ 2048 w 2048"/>
                <a:gd name="T29" fmla="*/ 208 h 2048"/>
                <a:gd name="T30" fmla="*/ 298 w 2048"/>
                <a:gd name="T31" fmla="*/ 856 h 2048"/>
                <a:gd name="T32" fmla="*/ 330 w 2048"/>
                <a:gd name="T33" fmla="*/ 268 h 2048"/>
                <a:gd name="T34" fmla="*/ 566 w 2048"/>
                <a:gd name="T35" fmla="*/ 1086 h 2048"/>
                <a:gd name="T36" fmla="*/ 1446 w 2048"/>
                <a:gd name="T37" fmla="*/ 1827 h 2048"/>
                <a:gd name="T38" fmla="*/ 602 w 2048"/>
                <a:gd name="T39" fmla="*/ 1928 h 2048"/>
                <a:gd name="T40" fmla="*/ 703 w 2048"/>
                <a:gd name="T41" fmla="*/ 1727 h 2048"/>
                <a:gd name="T42" fmla="*/ 1446 w 2048"/>
                <a:gd name="T43" fmla="*/ 1827 h 2048"/>
                <a:gd name="T44" fmla="*/ 923 w 2048"/>
                <a:gd name="T45" fmla="*/ 1607 h 2048"/>
                <a:gd name="T46" fmla="*/ 1024 w 2048"/>
                <a:gd name="T47" fmla="*/ 1405 h 2048"/>
                <a:gd name="T48" fmla="*/ 1125 w 2048"/>
                <a:gd name="T49" fmla="*/ 1607 h 2048"/>
                <a:gd name="T50" fmla="*/ 1154 w 2048"/>
                <a:gd name="T51" fmla="*/ 1253 h 2048"/>
                <a:gd name="T52" fmla="*/ 894 w 2048"/>
                <a:gd name="T53" fmla="*/ 1253 h 2048"/>
                <a:gd name="T54" fmla="*/ 751 w 2048"/>
                <a:gd name="T55" fmla="*/ 1138 h 2048"/>
                <a:gd name="T56" fmla="*/ 623 w 2048"/>
                <a:gd name="T57" fmla="*/ 942 h 2048"/>
                <a:gd name="T58" fmla="*/ 1606 w 2048"/>
                <a:gd name="T59" fmla="*/ 120 h 2048"/>
                <a:gd name="T60" fmla="*/ 1305 w 2048"/>
                <a:gd name="T61" fmla="*/ 1129 h 2048"/>
                <a:gd name="T62" fmla="*/ 1162 w 2048"/>
                <a:gd name="T63" fmla="*/ 1249 h 2048"/>
                <a:gd name="T64" fmla="*/ 1482 w 2048"/>
                <a:gd name="T65" fmla="*/ 1086 h 2048"/>
                <a:gd name="T66" fmla="*/ 1718 w 2048"/>
                <a:gd name="T67" fmla="*/ 268 h 2048"/>
                <a:gd name="T68" fmla="*/ 1750 w 2048"/>
                <a:gd name="T69" fmla="*/ 856 h 2048"/>
                <a:gd name="T70" fmla="*/ 1750 w 2048"/>
                <a:gd name="T71" fmla="*/ 8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2048">
                  <a:moveTo>
                    <a:pt x="1988" y="148"/>
                  </a:moveTo>
                  <a:cubicBezTo>
                    <a:pt x="1725" y="148"/>
                    <a:pt x="1725" y="148"/>
                    <a:pt x="1725" y="148"/>
                  </a:cubicBezTo>
                  <a:cubicBezTo>
                    <a:pt x="1726" y="119"/>
                    <a:pt x="1727" y="89"/>
                    <a:pt x="1727" y="60"/>
                  </a:cubicBezTo>
                  <a:cubicBezTo>
                    <a:pt x="1727" y="27"/>
                    <a:pt x="1700" y="0"/>
                    <a:pt x="1667" y="0"/>
                  </a:cubicBezTo>
                  <a:cubicBezTo>
                    <a:pt x="381" y="0"/>
                    <a:pt x="381" y="0"/>
                    <a:pt x="381" y="0"/>
                  </a:cubicBezTo>
                  <a:cubicBezTo>
                    <a:pt x="348" y="0"/>
                    <a:pt x="321" y="27"/>
                    <a:pt x="321" y="60"/>
                  </a:cubicBezTo>
                  <a:cubicBezTo>
                    <a:pt x="321" y="89"/>
                    <a:pt x="322" y="119"/>
                    <a:pt x="323" y="148"/>
                  </a:cubicBezTo>
                  <a:cubicBezTo>
                    <a:pt x="60" y="148"/>
                    <a:pt x="60" y="148"/>
                    <a:pt x="60" y="148"/>
                  </a:cubicBezTo>
                  <a:cubicBezTo>
                    <a:pt x="27" y="148"/>
                    <a:pt x="0" y="175"/>
                    <a:pt x="0" y="208"/>
                  </a:cubicBezTo>
                  <a:cubicBezTo>
                    <a:pt x="0" y="477"/>
                    <a:pt x="70" y="730"/>
                    <a:pt x="198" y="922"/>
                  </a:cubicBezTo>
                  <a:cubicBezTo>
                    <a:pt x="324" y="1112"/>
                    <a:pt x="492" y="1220"/>
                    <a:pt x="673" y="1231"/>
                  </a:cubicBezTo>
                  <a:cubicBezTo>
                    <a:pt x="715" y="1276"/>
                    <a:pt x="758" y="1312"/>
                    <a:pt x="803" y="1340"/>
                  </a:cubicBezTo>
                  <a:cubicBezTo>
                    <a:pt x="803" y="1607"/>
                    <a:pt x="803" y="1607"/>
                    <a:pt x="803" y="1607"/>
                  </a:cubicBezTo>
                  <a:cubicBezTo>
                    <a:pt x="703" y="1607"/>
                    <a:pt x="703" y="1607"/>
                    <a:pt x="703" y="1607"/>
                  </a:cubicBezTo>
                  <a:cubicBezTo>
                    <a:pt x="581" y="1607"/>
                    <a:pt x="482" y="1706"/>
                    <a:pt x="482" y="1827"/>
                  </a:cubicBezTo>
                  <a:cubicBezTo>
                    <a:pt x="482" y="1928"/>
                    <a:pt x="482" y="1928"/>
                    <a:pt x="482" y="1928"/>
                  </a:cubicBezTo>
                  <a:cubicBezTo>
                    <a:pt x="478" y="1928"/>
                    <a:pt x="478" y="1928"/>
                    <a:pt x="478" y="1928"/>
                  </a:cubicBezTo>
                  <a:cubicBezTo>
                    <a:pt x="445" y="1928"/>
                    <a:pt x="418" y="1955"/>
                    <a:pt x="418" y="1988"/>
                  </a:cubicBezTo>
                  <a:cubicBezTo>
                    <a:pt x="418" y="2021"/>
                    <a:pt x="445" y="2048"/>
                    <a:pt x="478" y="2048"/>
                  </a:cubicBezTo>
                  <a:cubicBezTo>
                    <a:pt x="1570" y="2048"/>
                    <a:pt x="1570" y="2048"/>
                    <a:pt x="1570" y="2048"/>
                  </a:cubicBezTo>
                  <a:cubicBezTo>
                    <a:pt x="1603" y="2048"/>
                    <a:pt x="1630" y="2021"/>
                    <a:pt x="1630" y="1988"/>
                  </a:cubicBezTo>
                  <a:cubicBezTo>
                    <a:pt x="1630" y="1955"/>
                    <a:pt x="1603" y="1928"/>
                    <a:pt x="1570" y="1928"/>
                  </a:cubicBezTo>
                  <a:cubicBezTo>
                    <a:pt x="1566" y="1928"/>
                    <a:pt x="1566" y="1928"/>
                    <a:pt x="1566" y="1928"/>
                  </a:cubicBezTo>
                  <a:cubicBezTo>
                    <a:pt x="1566" y="1827"/>
                    <a:pt x="1566" y="1827"/>
                    <a:pt x="1566" y="1827"/>
                  </a:cubicBezTo>
                  <a:cubicBezTo>
                    <a:pt x="1566" y="1706"/>
                    <a:pt x="1467" y="1607"/>
                    <a:pt x="1345" y="1607"/>
                  </a:cubicBezTo>
                  <a:cubicBezTo>
                    <a:pt x="1245" y="1607"/>
                    <a:pt x="1245" y="1607"/>
                    <a:pt x="1245" y="1607"/>
                  </a:cubicBezTo>
                  <a:cubicBezTo>
                    <a:pt x="1245" y="1340"/>
                    <a:pt x="1245" y="1340"/>
                    <a:pt x="1245" y="1340"/>
                  </a:cubicBezTo>
                  <a:cubicBezTo>
                    <a:pt x="1290" y="1312"/>
                    <a:pt x="1333" y="1276"/>
                    <a:pt x="1375" y="1231"/>
                  </a:cubicBezTo>
                  <a:cubicBezTo>
                    <a:pt x="1556" y="1220"/>
                    <a:pt x="1724" y="1112"/>
                    <a:pt x="1850" y="922"/>
                  </a:cubicBezTo>
                  <a:cubicBezTo>
                    <a:pt x="1978" y="730"/>
                    <a:pt x="2048" y="477"/>
                    <a:pt x="2048" y="208"/>
                  </a:cubicBezTo>
                  <a:cubicBezTo>
                    <a:pt x="2048" y="175"/>
                    <a:pt x="2021" y="148"/>
                    <a:pt x="1988" y="148"/>
                  </a:cubicBezTo>
                  <a:close/>
                  <a:moveTo>
                    <a:pt x="298" y="856"/>
                  </a:moveTo>
                  <a:cubicBezTo>
                    <a:pt x="193" y="697"/>
                    <a:pt x="131" y="491"/>
                    <a:pt x="121" y="268"/>
                  </a:cubicBezTo>
                  <a:cubicBezTo>
                    <a:pt x="330" y="268"/>
                    <a:pt x="330" y="268"/>
                    <a:pt x="330" y="268"/>
                  </a:cubicBezTo>
                  <a:cubicBezTo>
                    <a:pt x="351" y="542"/>
                    <a:pt x="415" y="795"/>
                    <a:pt x="516" y="996"/>
                  </a:cubicBezTo>
                  <a:cubicBezTo>
                    <a:pt x="532" y="1028"/>
                    <a:pt x="549" y="1058"/>
                    <a:pt x="566" y="1086"/>
                  </a:cubicBezTo>
                  <a:cubicBezTo>
                    <a:pt x="466" y="1049"/>
                    <a:pt x="374" y="970"/>
                    <a:pt x="298" y="856"/>
                  </a:cubicBezTo>
                  <a:close/>
                  <a:moveTo>
                    <a:pt x="1446" y="1827"/>
                  </a:moveTo>
                  <a:cubicBezTo>
                    <a:pt x="1446" y="1928"/>
                    <a:pt x="1446" y="1928"/>
                    <a:pt x="1446" y="1928"/>
                  </a:cubicBezTo>
                  <a:cubicBezTo>
                    <a:pt x="602" y="1928"/>
                    <a:pt x="602" y="1928"/>
                    <a:pt x="602" y="1928"/>
                  </a:cubicBezTo>
                  <a:cubicBezTo>
                    <a:pt x="602" y="1827"/>
                    <a:pt x="602" y="1827"/>
                    <a:pt x="602" y="1827"/>
                  </a:cubicBezTo>
                  <a:cubicBezTo>
                    <a:pt x="602" y="1772"/>
                    <a:pt x="647" y="1727"/>
                    <a:pt x="703" y="1727"/>
                  </a:cubicBezTo>
                  <a:cubicBezTo>
                    <a:pt x="1345" y="1727"/>
                    <a:pt x="1345" y="1727"/>
                    <a:pt x="1345" y="1727"/>
                  </a:cubicBezTo>
                  <a:cubicBezTo>
                    <a:pt x="1401" y="1727"/>
                    <a:pt x="1446" y="1772"/>
                    <a:pt x="1446" y="1827"/>
                  </a:cubicBezTo>
                  <a:close/>
                  <a:moveTo>
                    <a:pt x="1125" y="1607"/>
                  </a:moveTo>
                  <a:cubicBezTo>
                    <a:pt x="923" y="1607"/>
                    <a:pt x="923" y="1607"/>
                    <a:pt x="923" y="1607"/>
                  </a:cubicBezTo>
                  <a:cubicBezTo>
                    <a:pt x="923" y="1392"/>
                    <a:pt x="923" y="1392"/>
                    <a:pt x="923" y="1392"/>
                  </a:cubicBezTo>
                  <a:cubicBezTo>
                    <a:pt x="956" y="1401"/>
                    <a:pt x="990" y="1405"/>
                    <a:pt x="1024" y="1405"/>
                  </a:cubicBezTo>
                  <a:cubicBezTo>
                    <a:pt x="1058" y="1405"/>
                    <a:pt x="1092" y="1401"/>
                    <a:pt x="1125" y="1392"/>
                  </a:cubicBezTo>
                  <a:lnTo>
                    <a:pt x="1125" y="1607"/>
                  </a:lnTo>
                  <a:close/>
                  <a:moveTo>
                    <a:pt x="1162" y="1249"/>
                  </a:moveTo>
                  <a:cubicBezTo>
                    <a:pt x="1159" y="1250"/>
                    <a:pt x="1157" y="1252"/>
                    <a:pt x="1154" y="1253"/>
                  </a:cubicBezTo>
                  <a:cubicBezTo>
                    <a:pt x="1112" y="1274"/>
                    <a:pt x="1068" y="1285"/>
                    <a:pt x="1024" y="1285"/>
                  </a:cubicBezTo>
                  <a:cubicBezTo>
                    <a:pt x="980" y="1285"/>
                    <a:pt x="936" y="1274"/>
                    <a:pt x="894" y="1253"/>
                  </a:cubicBezTo>
                  <a:cubicBezTo>
                    <a:pt x="891" y="1252"/>
                    <a:pt x="889" y="1250"/>
                    <a:pt x="886" y="1249"/>
                  </a:cubicBezTo>
                  <a:cubicBezTo>
                    <a:pt x="839" y="1224"/>
                    <a:pt x="794" y="1187"/>
                    <a:pt x="751" y="1138"/>
                  </a:cubicBezTo>
                  <a:cubicBezTo>
                    <a:pt x="748" y="1134"/>
                    <a:pt x="746" y="1131"/>
                    <a:pt x="743" y="1129"/>
                  </a:cubicBezTo>
                  <a:cubicBezTo>
                    <a:pt x="700" y="1078"/>
                    <a:pt x="660" y="1015"/>
                    <a:pt x="623" y="942"/>
                  </a:cubicBezTo>
                  <a:cubicBezTo>
                    <a:pt x="513" y="722"/>
                    <a:pt x="449" y="432"/>
                    <a:pt x="442" y="120"/>
                  </a:cubicBezTo>
                  <a:cubicBezTo>
                    <a:pt x="1606" y="120"/>
                    <a:pt x="1606" y="120"/>
                    <a:pt x="1606" y="120"/>
                  </a:cubicBezTo>
                  <a:cubicBezTo>
                    <a:pt x="1599" y="432"/>
                    <a:pt x="1535" y="722"/>
                    <a:pt x="1425" y="942"/>
                  </a:cubicBezTo>
                  <a:cubicBezTo>
                    <a:pt x="1388" y="1015"/>
                    <a:pt x="1348" y="1078"/>
                    <a:pt x="1305" y="1129"/>
                  </a:cubicBezTo>
                  <a:cubicBezTo>
                    <a:pt x="1302" y="1131"/>
                    <a:pt x="1300" y="1134"/>
                    <a:pt x="1297" y="1138"/>
                  </a:cubicBezTo>
                  <a:cubicBezTo>
                    <a:pt x="1254" y="1187"/>
                    <a:pt x="1209" y="1224"/>
                    <a:pt x="1162" y="1249"/>
                  </a:cubicBezTo>
                  <a:close/>
                  <a:moveTo>
                    <a:pt x="1750" y="856"/>
                  </a:moveTo>
                  <a:cubicBezTo>
                    <a:pt x="1674" y="970"/>
                    <a:pt x="1582" y="1049"/>
                    <a:pt x="1482" y="1086"/>
                  </a:cubicBezTo>
                  <a:cubicBezTo>
                    <a:pt x="1499" y="1058"/>
                    <a:pt x="1516" y="1028"/>
                    <a:pt x="1532" y="996"/>
                  </a:cubicBezTo>
                  <a:cubicBezTo>
                    <a:pt x="1633" y="795"/>
                    <a:pt x="1697" y="542"/>
                    <a:pt x="1718" y="268"/>
                  </a:cubicBezTo>
                  <a:cubicBezTo>
                    <a:pt x="1927" y="268"/>
                    <a:pt x="1927" y="268"/>
                    <a:pt x="1927" y="268"/>
                  </a:cubicBezTo>
                  <a:cubicBezTo>
                    <a:pt x="1917" y="491"/>
                    <a:pt x="1855" y="697"/>
                    <a:pt x="1750" y="856"/>
                  </a:cubicBezTo>
                  <a:close/>
                  <a:moveTo>
                    <a:pt x="1750" y="856"/>
                  </a:moveTo>
                  <a:cubicBezTo>
                    <a:pt x="1750" y="856"/>
                    <a:pt x="1750" y="856"/>
                    <a:pt x="1750" y="85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23" name="Oval 22">
              <a:extLst>
                <a:ext uri="{FF2B5EF4-FFF2-40B4-BE49-F238E27FC236}">
                  <a16:creationId xmlns:a16="http://schemas.microsoft.com/office/drawing/2014/main" id="{2CF2E741-89DD-47ED-86D0-E6DEC12B652D}"/>
                </a:ext>
              </a:extLst>
            </p:cNvPr>
            <p:cNvSpPr/>
            <p:nvPr/>
          </p:nvSpPr>
          <p:spPr>
            <a:xfrm>
              <a:off x="6417770" y="2066069"/>
              <a:ext cx="434209" cy="43420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4" name="Freeform 5">
              <a:extLst>
                <a:ext uri="{FF2B5EF4-FFF2-40B4-BE49-F238E27FC236}">
                  <a16:creationId xmlns:a16="http://schemas.microsoft.com/office/drawing/2014/main" id="{8912CEDE-EACC-46CA-A3A2-4DFC459C693A}"/>
                </a:ext>
              </a:extLst>
            </p:cNvPr>
            <p:cNvSpPr>
              <a:spLocks/>
            </p:cNvSpPr>
            <p:nvPr/>
          </p:nvSpPr>
          <p:spPr bwMode="auto">
            <a:xfrm>
              <a:off x="6529563" y="2184198"/>
              <a:ext cx="210623" cy="197951"/>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30" name="Oval 29">
              <a:extLst>
                <a:ext uri="{FF2B5EF4-FFF2-40B4-BE49-F238E27FC236}">
                  <a16:creationId xmlns:a16="http://schemas.microsoft.com/office/drawing/2014/main" id="{130BA7D6-77A7-433C-8520-8F9960FB4761}"/>
                </a:ext>
              </a:extLst>
            </p:cNvPr>
            <p:cNvSpPr/>
            <p:nvPr/>
          </p:nvSpPr>
          <p:spPr>
            <a:xfrm>
              <a:off x="6417770" y="1429616"/>
              <a:ext cx="434209" cy="43420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31" name="Freeform 5">
              <a:extLst>
                <a:ext uri="{FF2B5EF4-FFF2-40B4-BE49-F238E27FC236}">
                  <a16:creationId xmlns:a16="http://schemas.microsoft.com/office/drawing/2014/main" id="{E8314F1F-1CE3-4DB9-9F44-8F10E0B27D67}"/>
                </a:ext>
              </a:extLst>
            </p:cNvPr>
            <p:cNvSpPr>
              <a:spLocks/>
            </p:cNvSpPr>
            <p:nvPr/>
          </p:nvSpPr>
          <p:spPr bwMode="auto">
            <a:xfrm>
              <a:off x="6529563" y="1547745"/>
              <a:ext cx="210623" cy="197951"/>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44" name="Oval 43">
              <a:extLst>
                <a:ext uri="{FF2B5EF4-FFF2-40B4-BE49-F238E27FC236}">
                  <a16:creationId xmlns:a16="http://schemas.microsoft.com/office/drawing/2014/main" id="{32EE221B-211A-428B-B4B4-78D83BF3DB1E}"/>
                </a:ext>
              </a:extLst>
            </p:cNvPr>
            <p:cNvSpPr/>
            <p:nvPr/>
          </p:nvSpPr>
          <p:spPr>
            <a:xfrm>
              <a:off x="6417770" y="2699636"/>
              <a:ext cx="434209" cy="43420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45" name="Freeform 5">
              <a:extLst>
                <a:ext uri="{FF2B5EF4-FFF2-40B4-BE49-F238E27FC236}">
                  <a16:creationId xmlns:a16="http://schemas.microsoft.com/office/drawing/2014/main" id="{1B20A7E0-DC59-4630-8B19-08D693F8E07B}"/>
                </a:ext>
              </a:extLst>
            </p:cNvPr>
            <p:cNvSpPr>
              <a:spLocks/>
            </p:cNvSpPr>
            <p:nvPr/>
          </p:nvSpPr>
          <p:spPr bwMode="auto">
            <a:xfrm>
              <a:off x="6529563" y="2817764"/>
              <a:ext cx="210623" cy="197951"/>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51" name="Oval 50">
              <a:extLst>
                <a:ext uri="{FF2B5EF4-FFF2-40B4-BE49-F238E27FC236}">
                  <a16:creationId xmlns:a16="http://schemas.microsoft.com/office/drawing/2014/main" id="{298C6F68-FAEE-4BE7-85E7-A067AC79A16D}"/>
                </a:ext>
              </a:extLst>
            </p:cNvPr>
            <p:cNvSpPr/>
            <p:nvPr/>
          </p:nvSpPr>
          <p:spPr>
            <a:xfrm>
              <a:off x="6417770" y="3334745"/>
              <a:ext cx="434209" cy="43420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2" name="Freeform 5">
              <a:extLst>
                <a:ext uri="{FF2B5EF4-FFF2-40B4-BE49-F238E27FC236}">
                  <a16:creationId xmlns:a16="http://schemas.microsoft.com/office/drawing/2014/main" id="{8DB8A263-3CE4-4418-B70E-18065004C7A0}"/>
                </a:ext>
              </a:extLst>
            </p:cNvPr>
            <p:cNvSpPr>
              <a:spLocks/>
            </p:cNvSpPr>
            <p:nvPr/>
          </p:nvSpPr>
          <p:spPr bwMode="auto">
            <a:xfrm>
              <a:off x="6529563" y="3452874"/>
              <a:ext cx="210623" cy="197951"/>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sp>
          <p:nvSpPr>
            <p:cNvPr id="61" name="Rectangle 60">
              <a:extLst>
                <a:ext uri="{FF2B5EF4-FFF2-40B4-BE49-F238E27FC236}">
                  <a16:creationId xmlns:a16="http://schemas.microsoft.com/office/drawing/2014/main" id="{E725507E-8A6A-490A-8A0B-B449A77E418A}"/>
                </a:ext>
              </a:extLst>
            </p:cNvPr>
            <p:cNvSpPr/>
            <p:nvPr/>
          </p:nvSpPr>
          <p:spPr>
            <a:xfrm>
              <a:off x="6976517" y="1951358"/>
              <a:ext cx="2173395" cy="808151"/>
            </a:xfrm>
            <a:prstGeom prst="rect">
              <a:avLst/>
            </a:prstGeom>
          </p:spPr>
          <p:txBody>
            <a:bodyPr wrap="square" lIns="0" rIns="0" anchor="ctr">
              <a:spAutoFit/>
            </a:bodyPr>
            <a:lstStyle/>
            <a:p>
              <a:r>
                <a:rPr lang="en-IN" sz="1050" dirty="0">
                  <a:solidFill>
                    <a:schemeClr val="tx1">
                      <a:lumMod val="75000"/>
                      <a:lumOff val="25000"/>
                    </a:schemeClr>
                  </a:solidFill>
                  <a:ea typeface="Open Sans" panose="020B0606030504020204" pitchFamily="34" charset="0"/>
                  <a:cs typeface="Open Sans" panose="020B0606030504020204" pitchFamily="34" charset="0"/>
                </a:rPr>
                <a:t>Need of commercially independent or collaborated indices with editorial or Govt bodies </a:t>
              </a:r>
            </a:p>
            <a:p>
              <a:endParaRPr lang="en-IN" sz="105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62" name="Rectangle 61">
              <a:extLst>
                <a:ext uri="{FF2B5EF4-FFF2-40B4-BE49-F238E27FC236}">
                  <a16:creationId xmlns:a16="http://schemas.microsoft.com/office/drawing/2014/main" id="{58A39588-3DC4-4EEA-939D-84B08793003F}"/>
                </a:ext>
              </a:extLst>
            </p:cNvPr>
            <p:cNvSpPr/>
            <p:nvPr/>
          </p:nvSpPr>
          <p:spPr>
            <a:xfrm>
              <a:off x="6976518" y="1375519"/>
              <a:ext cx="2173395" cy="454584"/>
            </a:xfrm>
            <a:prstGeom prst="rect">
              <a:avLst/>
            </a:prstGeom>
          </p:spPr>
          <p:txBody>
            <a:bodyPr wrap="square" lIns="0" rIns="0" anchor="ctr">
              <a:spAutoFit/>
            </a:bodyPr>
            <a:lstStyle/>
            <a:p>
              <a:r>
                <a:rPr lang="en-IN" sz="1050" dirty="0">
                  <a:solidFill>
                    <a:schemeClr val="tx1">
                      <a:lumMod val="75000"/>
                      <a:lumOff val="25000"/>
                    </a:schemeClr>
                  </a:solidFill>
                  <a:ea typeface="Open Sans" panose="020B0606030504020204" pitchFamily="34" charset="0"/>
                  <a:cs typeface="Open Sans" panose="020B0606030504020204" pitchFamily="34" charset="0"/>
                </a:rPr>
                <a:t>Understanding the pros and cons, the stakeholders should interpret the ratings</a:t>
              </a:r>
            </a:p>
          </p:txBody>
        </p:sp>
        <p:sp>
          <p:nvSpPr>
            <p:cNvPr id="63" name="Rectangle 62">
              <a:extLst>
                <a:ext uri="{FF2B5EF4-FFF2-40B4-BE49-F238E27FC236}">
                  <a16:creationId xmlns:a16="http://schemas.microsoft.com/office/drawing/2014/main" id="{DAF3A09A-C3BA-486B-8C9D-42E32176A2EE}"/>
                </a:ext>
              </a:extLst>
            </p:cNvPr>
            <p:cNvSpPr/>
            <p:nvPr/>
          </p:nvSpPr>
          <p:spPr>
            <a:xfrm>
              <a:off x="6963772" y="2542297"/>
              <a:ext cx="2134410" cy="1161717"/>
            </a:xfrm>
            <a:prstGeom prst="rect">
              <a:avLst/>
            </a:prstGeom>
          </p:spPr>
          <p:txBody>
            <a:bodyPr wrap="square" lIns="0" rIns="0" anchor="ctr">
              <a:spAutoFit/>
            </a:bodyPr>
            <a:lstStyle/>
            <a:p>
              <a:r>
                <a:rPr lang="en-IN" sz="1050" dirty="0">
                  <a:solidFill>
                    <a:schemeClr val="tx1">
                      <a:lumMod val="75000"/>
                      <a:lumOff val="25000"/>
                    </a:schemeClr>
                  </a:solidFill>
                  <a:ea typeface="Open Sans" panose="020B0606030504020204" pitchFamily="34" charset="0"/>
                  <a:cs typeface="Open Sans" panose="020B0606030504020204" pitchFamily="34" charset="0"/>
                </a:rPr>
                <a:t>Metrics-only approach will not capture broader societal impacts on economic, technologic and innovative advancements</a:t>
              </a:r>
            </a:p>
            <a:p>
              <a:endParaRPr lang="en-IN" sz="1050" dirty="0"/>
            </a:p>
            <a:p>
              <a:endParaRPr lang="en-IN" sz="105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64" name="Rectangle 63">
              <a:extLst>
                <a:ext uri="{FF2B5EF4-FFF2-40B4-BE49-F238E27FC236}">
                  <a16:creationId xmlns:a16="http://schemas.microsoft.com/office/drawing/2014/main" id="{1EB1A2E6-9D03-47C9-9526-3B7D54DA925D}"/>
                </a:ext>
              </a:extLst>
            </p:cNvPr>
            <p:cNvSpPr/>
            <p:nvPr/>
          </p:nvSpPr>
          <p:spPr>
            <a:xfrm>
              <a:off x="6976517" y="3334745"/>
              <a:ext cx="2246205" cy="808151"/>
            </a:xfrm>
            <a:prstGeom prst="rect">
              <a:avLst/>
            </a:prstGeom>
          </p:spPr>
          <p:txBody>
            <a:bodyPr wrap="square" lIns="0" rIns="0" anchor="ctr">
              <a:spAutoFit/>
            </a:bodyPr>
            <a:lstStyle/>
            <a:p>
              <a:r>
                <a:rPr lang="en-IN" sz="1050" dirty="0">
                  <a:solidFill>
                    <a:schemeClr val="tx1">
                      <a:lumMod val="75000"/>
                      <a:lumOff val="25000"/>
                    </a:schemeClr>
                  </a:solidFill>
                  <a:ea typeface="Open Sans" panose="020B0606030504020204" pitchFamily="34" charset="0"/>
                  <a:cs typeface="Open Sans" panose="020B0606030504020204" pitchFamily="34" charset="0"/>
                </a:rPr>
                <a:t>Altmetrics is promising. Innovative approaches to amalgamate </a:t>
              </a:r>
              <a:r>
                <a:rPr lang="en-IN" sz="1050" dirty="0" err="1">
                  <a:solidFill>
                    <a:schemeClr val="tx1">
                      <a:lumMod val="75000"/>
                      <a:lumOff val="25000"/>
                    </a:schemeClr>
                  </a:solidFill>
                  <a:ea typeface="Open Sans" panose="020B0606030504020204" pitchFamily="34" charset="0"/>
                  <a:cs typeface="Open Sans" panose="020B0606030504020204" pitchFamily="34" charset="0"/>
                </a:rPr>
                <a:t>altmetrics</a:t>
              </a:r>
              <a:r>
                <a:rPr lang="en-IN" sz="1050" dirty="0">
                  <a:solidFill>
                    <a:schemeClr val="tx1">
                      <a:lumMod val="75000"/>
                      <a:lumOff val="25000"/>
                    </a:schemeClr>
                  </a:solidFill>
                  <a:ea typeface="Open Sans" panose="020B0606030504020204" pitchFamily="34" charset="0"/>
                  <a:cs typeface="Open Sans" panose="020B0606030504020204" pitchFamily="34" charset="0"/>
                </a:rPr>
                <a:t>, bibliometrics and societal impact should be considered</a:t>
              </a:r>
            </a:p>
          </p:txBody>
        </p:sp>
        <p:sp>
          <p:nvSpPr>
            <p:cNvPr id="65" name="TextBox 64">
              <a:extLst>
                <a:ext uri="{FF2B5EF4-FFF2-40B4-BE49-F238E27FC236}">
                  <a16:creationId xmlns:a16="http://schemas.microsoft.com/office/drawing/2014/main" id="{5BF36ABD-B11B-44C6-8277-02BB059643F2}"/>
                </a:ext>
              </a:extLst>
            </p:cNvPr>
            <p:cNvSpPr txBox="1"/>
            <p:nvPr/>
          </p:nvSpPr>
          <p:spPr>
            <a:xfrm>
              <a:off x="2000240" y="1553178"/>
              <a:ext cx="4413365" cy="203911"/>
            </a:xfrm>
            <a:prstGeom prst="rect">
              <a:avLst/>
            </a:prstGeom>
            <a:noFill/>
          </p:spPr>
          <p:txBody>
            <a:bodyPr wrap="square" lIns="0" tIns="0" rIns="0" bIns="0" rtlCol="0" anchor="ctr">
              <a:noAutofit/>
            </a:bodyPr>
            <a:lstStyle/>
            <a:p>
              <a:r>
                <a:rPr lang="en-IN" sz="1200" dirty="0"/>
                <a:t>Current impact metrices are far from ideal</a:t>
              </a:r>
            </a:p>
          </p:txBody>
        </p:sp>
        <p:sp>
          <p:nvSpPr>
            <p:cNvPr id="66" name="TextBox 65">
              <a:extLst>
                <a:ext uri="{FF2B5EF4-FFF2-40B4-BE49-F238E27FC236}">
                  <a16:creationId xmlns:a16="http://schemas.microsoft.com/office/drawing/2014/main" id="{344AA5F5-C8FD-4B32-91AB-86D4EBD47962}"/>
                </a:ext>
              </a:extLst>
            </p:cNvPr>
            <p:cNvSpPr txBox="1"/>
            <p:nvPr/>
          </p:nvSpPr>
          <p:spPr>
            <a:xfrm>
              <a:off x="1979373" y="2135347"/>
              <a:ext cx="4413365" cy="271787"/>
            </a:xfrm>
            <a:prstGeom prst="rect">
              <a:avLst/>
            </a:prstGeom>
            <a:noFill/>
          </p:spPr>
          <p:txBody>
            <a:bodyPr wrap="square" lIns="0" tIns="0" rIns="0" bIns="0" rtlCol="0" anchor="ctr">
              <a:noAutofit/>
            </a:bodyPr>
            <a:lstStyle/>
            <a:p>
              <a:r>
                <a:rPr lang="en-IN" sz="1200" dirty="0"/>
                <a:t>Majority of the current metrices are part of commercial institutions</a:t>
              </a:r>
            </a:p>
          </p:txBody>
        </p:sp>
        <p:sp>
          <p:nvSpPr>
            <p:cNvPr id="67" name="TextBox 66">
              <a:extLst>
                <a:ext uri="{FF2B5EF4-FFF2-40B4-BE49-F238E27FC236}">
                  <a16:creationId xmlns:a16="http://schemas.microsoft.com/office/drawing/2014/main" id="{A0C6A5C7-75F4-46CD-8517-EACEF65B9D0E}"/>
                </a:ext>
              </a:extLst>
            </p:cNvPr>
            <p:cNvSpPr txBox="1"/>
            <p:nvPr/>
          </p:nvSpPr>
          <p:spPr>
            <a:xfrm>
              <a:off x="2000240" y="2920302"/>
              <a:ext cx="4392498" cy="203913"/>
            </a:xfrm>
            <a:prstGeom prst="rect">
              <a:avLst/>
            </a:prstGeom>
            <a:noFill/>
          </p:spPr>
          <p:txBody>
            <a:bodyPr wrap="square" lIns="0" tIns="0" rIns="0" bIns="0" rtlCol="0" anchor="ctr">
              <a:noAutofit/>
            </a:bodyPr>
            <a:lstStyle/>
            <a:p>
              <a:r>
                <a:rPr lang="en-IN" sz="1200" dirty="0"/>
                <a:t>Impact of science and research efforts are beyond just the publications</a:t>
              </a:r>
            </a:p>
            <a:p>
              <a:endParaRPr lang="en-IN" sz="1200" dirty="0"/>
            </a:p>
          </p:txBody>
        </p:sp>
        <p:sp>
          <p:nvSpPr>
            <p:cNvPr id="68" name="TextBox 67">
              <a:extLst>
                <a:ext uri="{FF2B5EF4-FFF2-40B4-BE49-F238E27FC236}">
                  <a16:creationId xmlns:a16="http://schemas.microsoft.com/office/drawing/2014/main" id="{C8073D60-2FEB-4A1A-A090-70D1E83F4533}"/>
                </a:ext>
              </a:extLst>
            </p:cNvPr>
            <p:cNvSpPr txBox="1"/>
            <p:nvPr/>
          </p:nvSpPr>
          <p:spPr>
            <a:xfrm>
              <a:off x="1969376" y="3537557"/>
              <a:ext cx="4392498" cy="184674"/>
            </a:xfrm>
            <a:prstGeom prst="rect">
              <a:avLst/>
            </a:prstGeom>
            <a:noFill/>
          </p:spPr>
          <p:txBody>
            <a:bodyPr wrap="square" lIns="0" tIns="0" rIns="0" bIns="0" rtlCol="0" anchor="ctr">
              <a:noAutofit/>
            </a:bodyPr>
            <a:lstStyle/>
            <a:p>
              <a:r>
                <a:rPr lang="en-IN" sz="1200" dirty="0"/>
                <a:t>New instruments to access the impact of research is needed</a:t>
              </a:r>
            </a:p>
            <a:p>
              <a:endParaRPr lang="en-IN" sz="1200" dirty="0"/>
            </a:p>
          </p:txBody>
        </p:sp>
      </p:grpSp>
      <p:sp>
        <p:nvSpPr>
          <p:cNvPr id="17" name="TextBox 16">
            <a:extLst>
              <a:ext uri="{FF2B5EF4-FFF2-40B4-BE49-F238E27FC236}">
                <a16:creationId xmlns:a16="http://schemas.microsoft.com/office/drawing/2014/main" id="{DB4B3B95-F93B-2DF1-BAF3-348EE0C7A4FD}"/>
              </a:ext>
            </a:extLst>
          </p:cNvPr>
          <p:cNvSpPr txBox="1"/>
          <p:nvPr/>
        </p:nvSpPr>
        <p:spPr>
          <a:xfrm>
            <a:off x="431198" y="96846"/>
            <a:ext cx="2175406" cy="523220"/>
          </a:xfrm>
          <a:prstGeom prst="rect">
            <a:avLst/>
          </a:prstGeom>
          <a:noFill/>
        </p:spPr>
        <p:txBody>
          <a:bodyPr wrap="square" rtlCol="0">
            <a:spAutoFit/>
          </a:bodyPr>
          <a:lstStyle/>
          <a:p>
            <a:pPr>
              <a:spcBef>
                <a:spcPct val="20000"/>
              </a:spcBef>
            </a:pPr>
            <a:r>
              <a:rPr lang="en-US" sz="2800" b="1" dirty="0">
                <a:solidFill>
                  <a:srgbClr val="2BAAD3"/>
                </a:solidFill>
                <a:latin typeface="+mj-lt"/>
              </a:rPr>
              <a:t>Conclusions</a:t>
            </a:r>
          </a:p>
        </p:txBody>
      </p:sp>
    </p:spTree>
    <p:extLst>
      <p:ext uri="{BB962C8B-B14F-4D97-AF65-F5344CB8AC3E}">
        <p14:creationId xmlns:p14="http://schemas.microsoft.com/office/powerpoint/2010/main" val="68641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 you hand drawn vector modern calligraphy. Thank you handwritten ink illustration. Thank you hand drawn vector modern calligraphy. Thank you handwritten ink illustration, dark brush pen line lettering isolated on white background. Usable for greeting cards, poster, banners, gifts thank you stock illustrations">
            <a:extLst>
              <a:ext uri="{FF2B5EF4-FFF2-40B4-BE49-F238E27FC236}">
                <a16:creationId xmlns:a16="http://schemas.microsoft.com/office/drawing/2014/main" id="{1A1D938E-FBA1-7D5D-A75B-21436CEC60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9324" y="285750"/>
            <a:ext cx="5085351" cy="3394472"/>
          </a:xfrm>
          <a:prstGeom prst="rect">
            <a:avLst/>
          </a:prstGeom>
          <a:solidFill>
            <a:srgbClr val="FFFFFF"/>
          </a:solidFill>
          <a:effectLst>
            <a:softEdge rad="877298"/>
          </a:effectLst>
        </p:spPr>
      </p:pic>
      <p:sp>
        <p:nvSpPr>
          <p:cNvPr id="4" name="TextBox 3">
            <a:extLst>
              <a:ext uri="{FF2B5EF4-FFF2-40B4-BE49-F238E27FC236}">
                <a16:creationId xmlns:a16="http://schemas.microsoft.com/office/drawing/2014/main" id="{D1610F21-B4CC-2B93-3847-A40761B103D6}"/>
              </a:ext>
            </a:extLst>
          </p:cNvPr>
          <p:cNvSpPr txBox="1"/>
          <p:nvPr/>
        </p:nvSpPr>
        <p:spPr>
          <a:xfrm>
            <a:off x="2362200" y="3080057"/>
            <a:ext cx="4572000" cy="1200329"/>
          </a:xfrm>
          <a:prstGeom prst="rect">
            <a:avLst/>
          </a:prstGeom>
          <a:noFill/>
        </p:spPr>
        <p:txBody>
          <a:bodyPr wrap="square">
            <a:spAutoFit/>
          </a:bodyPr>
          <a:lstStyle/>
          <a:p>
            <a:pPr marL="0" indent="0" algn="ctr">
              <a:spcBef>
                <a:spcPts val="0"/>
              </a:spcBef>
              <a:buFont typeface="Roboto Condensed Light"/>
              <a:buNone/>
            </a:pPr>
            <a:r>
              <a:rPr lang="en" sz="1800" dirty="0">
                <a:latin typeface="Calibri Light" charset="0"/>
                <a:ea typeface="Calibri Light" charset="0"/>
                <a:cs typeface="Calibri Light" charset="0"/>
              </a:rPr>
              <a:t>Any questions?</a:t>
            </a:r>
          </a:p>
          <a:p>
            <a:pPr marL="0" indent="0" algn="ctr">
              <a:spcBef>
                <a:spcPts val="0"/>
              </a:spcBef>
              <a:buClr>
                <a:schemeClr val="dk1"/>
              </a:buClr>
              <a:buSzPts val="1100"/>
              <a:buFont typeface="Arial"/>
              <a:buNone/>
            </a:pPr>
            <a:r>
              <a:rPr lang="en" sz="1800" dirty="0">
                <a:latin typeface="Calibri Light" charset="0"/>
                <a:ea typeface="Calibri Light" charset="0"/>
                <a:cs typeface="Calibri Light" charset="0"/>
              </a:rPr>
              <a:t>You can </a:t>
            </a:r>
            <a:r>
              <a:rPr lang="en-US" sz="1800" dirty="0">
                <a:latin typeface="Calibri Light" charset="0"/>
                <a:ea typeface="Calibri Light" charset="0"/>
                <a:cs typeface="Calibri Light" charset="0"/>
              </a:rPr>
              <a:t>contact</a:t>
            </a:r>
            <a:r>
              <a:rPr lang="en" sz="1800" dirty="0">
                <a:latin typeface="Calibri Light" charset="0"/>
                <a:ea typeface="Calibri Light" charset="0"/>
                <a:cs typeface="Calibri Light" charset="0"/>
              </a:rPr>
              <a:t> me at</a:t>
            </a:r>
          </a:p>
          <a:p>
            <a:pPr marL="0" indent="0" algn="ctr">
              <a:spcBef>
                <a:spcPts val="0"/>
              </a:spcBef>
              <a:buClr>
                <a:schemeClr val="dk1"/>
              </a:buClr>
              <a:buSzPts val="1100"/>
              <a:buFont typeface="Arial"/>
              <a:buNone/>
            </a:pPr>
            <a:r>
              <a:rPr lang="en" sz="1800" dirty="0">
                <a:latin typeface="Calibri Light" charset="0"/>
                <a:ea typeface="Calibri Light" charset="0"/>
                <a:cs typeface="Calibri Light" charset="0"/>
                <a:hlinkClick r:id="rId3"/>
              </a:rPr>
              <a:t>S</a:t>
            </a:r>
            <a:r>
              <a:rPr lang="en-US" sz="1800" dirty="0">
                <a:latin typeface="Calibri Light" charset="0"/>
                <a:ea typeface="Calibri Light" charset="0"/>
                <a:cs typeface="Calibri Light" charset="0"/>
                <a:hlinkClick r:id="rId3"/>
              </a:rPr>
              <a:t>am.t.mathew@outlook.com</a:t>
            </a:r>
            <a:endParaRPr lang="en-US" sz="1800" dirty="0">
              <a:latin typeface="Calibri Light" charset="0"/>
              <a:ea typeface="Calibri Light" charset="0"/>
              <a:cs typeface="Calibri Light" charset="0"/>
            </a:endParaRPr>
          </a:p>
          <a:p>
            <a:pPr marL="0" indent="0" algn="ctr">
              <a:spcBef>
                <a:spcPts val="0"/>
              </a:spcBef>
              <a:buClr>
                <a:schemeClr val="dk1"/>
              </a:buClr>
              <a:buSzPts val="1100"/>
              <a:buFont typeface="Arial"/>
              <a:buNone/>
            </a:pPr>
            <a:r>
              <a:rPr lang="en-US" sz="1800" dirty="0">
                <a:latin typeface="Calibri Light" charset="0"/>
                <a:ea typeface="Calibri Light" charset="0"/>
                <a:cs typeface="Calibri Light" charset="0"/>
              </a:rPr>
              <a:t>+91 9740184848</a:t>
            </a:r>
            <a:endParaRPr lang="en-US" dirty="0"/>
          </a:p>
        </p:txBody>
      </p:sp>
    </p:spTree>
    <p:extLst>
      <p:ext uri="{BB962C8B-B14F-4D97-AF65-F5344CB8AC3E}">
        <p14:creationId xmlns:p14="http://schemas.microsoft.com/office/powerpoint/2010/main" val="109572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FD352-9AA5-32B0-46FD-9A9B6BFC6AD3}"/>
              </a:ext>
            </a:extLst>
          </p:cNvPr>
          <p:cNvSpPr>
            <a:spLocks noGrp="1"/>
          </p:cNvSpPr>
          <p:nvPr>
            <p:ph idx="1"/>
          </p:nvPr>
        </p:nvSpPr>
        <p:spPr>
          <a:xfrm>
            <a:off x="158187" y="1009650"/>
            <a:ext cx="8839200" cy="3124199"/>
          </a:xfrm>
        </p:spPr>
        <p:txBody>
          <a:bodyPr>
            <a:noAutofit/>
          </a:bodyPr>
          <a:lstStyle/>
          <a:p>
            <a:pPr marL="228600" indent="-228600" latinLnBrk="1">
              <a:buFont typeface="CambriaMath" charset="0"/>
              <a:buChar char="-"/>
            </a:pPr>
            <a:r>
              <a:rPr lang="en-IN" altLang="en-US" sz="1500" dirty="0">
                <a:solidFill>
                  <a:schemeClr val="bg1">
                    <a:lumMod val="50000"/>
                  </a:schemeClr>
                </a:solidFill>
              </a:rPr>
              <a:t>Employee of </a:t>
            </a:r>
            <a:r>
              <a:rPr lang="en-IN" altLang="en-US" sz="1500" dirty="0" err="1">
                <a:solidFill>
                  <a:schemeClr val="bg1">
                    <a:lumMod val="50000"/>
                  </a:schemeClr>
                </a:solidFill>
              </a:rPr>
              <a:t>GlaxoSmithKiline</a:t>
            </a:r>
            <a:r>
              <a:rPr lang="en-IN" altLang="en-US" sz="1500" dirty="0">
                <a:solidFill>
                  <a:schemeClr val="bg1">
                    <a:lumMod val="50000"/>
                  </a:schemeClr>
                </a:solidFill>
              </a:rPr>
              <a:t> Pharmaceuticals</a:t>
            </a:r>
          </a:p>
          <a:p>
            <a:pPr marL="228600" indent="-228600" latinLnBrk="1">
              <a:buFont typeface="CambriaMath" charset="0"/>
              <a:buChar char="-"/>
            </a:pPr>
            <a:r>
              <a:rPr lang="en-IN" altLang="en-US" sz="1500" dirty="0">
                <a:solidFill>
                  <a:schemeClr val="bg1">
                    <a:lumMod val="50000"/>
                  </a:schemeClr>
                </a:solidFill>
              </a:rPr>
              <a:t>Responsible honorary editorial positions at </a:t>
            </a:r>
          </a:p>
          <a:p>
            <a:pPr marL="685800" lvl="3" latinLnBrk="1">
              <a:spcBef>
                <a:spcPts val="600"/>
              </a:spcBef>
              <a:buFont typeface="CambriaMath" charset="0"/>
              <a:buChar char="-"/>
            </a:pPr>
            <a:r>
              <a:rPr lang="en-IN" altLang="en-US" sz="1200" dirty="0">
                <a:solidFill>
                  <a:schemeClr val="bg1">
                    <a:lumMod val="50000"/>
                  </a:schemeClr>
                </a:solidFill>
              </a:rPr>
              <a:t>J</a:t>
            </a:r>
            <a:r>
              <a:rPr lang="en-US" altLang="en-US" sz="1200" dirty="0" err="1">
                <a:solidFill>
                  <a:schemeClr val="bg1">
                    <a:lumMod val="50000"/>
                  </a:schemeClr>
                </a:solidFill>
              </a:rPr>
              <a:t>ournal</a:t>
            </a:r>
            <a:r>
              <a:rPr lang="en-US" altLang="en-US" sz="1200" dirty="0">
                <a:solidFill>
                  <a:schemeClr val="bg1">
                    <a:lumMod val="50000"/>
                  </a:schemeClr>
                </a:solidFill>
              </a:rPr>
              <a:t> of current drug delivery</a:t>
            </a:r>
          </a:p>
          <a:p>
            <a:pPr marL="685800" lvl="3" latinLnBrk="1">
              <a:spcBef>
                <a:spcPts val="600"/>
              </a:spcBef>
              <a:buFont typeface="CambriaMath" charset="0"/>
              <a:buChar char="-"/>
            </a:pPr>
            <a:r>
              <a:rPr lang="en-IN" altLang="en-US" sz="1200" dirty="0">
                <a:solidFill>
                  <a:schemeClr val="bg1">
                    <a:lumMod val="50000"/>
                  </a:schemeClr>
                </a:solidFill>
              </a:rPr>
              <a:t>Indian Journal of novel drug delivery systems</a:t>
            </a:r>
          </a:p>
          <a:p>
            <a:pPr marL="685800" lvl="3" latinLnBrk="1">
              <a:spcBef>
                <a:spcPts val="600"/>
              </a:spcBef>
              <a:buFont typeface="CambriaMath" charset="0"/>
              <a:buChar char="-"/>
            </a:pPr>
            <a:r>
              <a:rPr lang="en-IN" altLang="en-US" sz="1200" dirty="0">
                <a:solidFill>
                  <a:schemeClr val="bg1">
                    <a:lumMod val="50000"/>
                  </a:schemeClr>
                </a:solidFill>
              </a:rPr>
              <a:t>Science Editing</a:t>
            </a:r>
          </a:p>
          <a:p>
            <a:pPr marL="668338" lvl="3" indent="-230188" latinLnBrk="1">
              <a:spcBef>
                <a:spcPts val="600"/>
              </a:spcBef>
              <a:buFont typeface="CambriaMath" charset="0"/>
              <a:buChar char="-"/>
            </a:pPr>
            <a:r>
              <a:rPr lang="en-IN" altLang="en-US" sz="1200" dirty="0">
                <a:solidFill>
                  <a:schemeClr val="bg1">
                    <a:lumMod val="50000"/>
                  </a:schemeClr>
                </a:solidFill>
              </a:rPr>
              <a:t>Trends in Scholarly Publishing</a:t>
            </a:r>
          </a:p>
          <a:p>
            <a:pPr marL="228600" indent="-228600" latinLnBrk="1">
              <a:buFont typeface="CambriaMath" charset="0"/>
              <a:buChar char="-"/>
            </a:pPr>
            <a:r>
              <a:rPr lang="en-IN" altLang="en-US" sz="1500" dirty="0">
                <a:solidFill>
                  <a:schemeClr val="bg1">
                    <a:lumMod val="50000"/>
                  </a:schemeClr>
                </a:solidFill>
              </a:rPr>
              <a:t>Medical writing and publication consultant/trainer</a:t>
            </a:r>
          </a:p>
          <a:p>
            <a:pPr marL="228600" indent="-228600" latinLnBrk="1">
              <a:buFont typeface="CambriaMath" charset="0"/>
              <a:buChar char="-"/>
            </a:pPr>
            <a:r>
              <a:rPr lang="en-IN" sz="1500" dirty="0">
                <a:solidFill>
                  <a:schemeClr val="bg1">
                    <a:lumMod val="50000"/>
                  </a:schemeClr>
                </a:solidFill>
              </a:rPr>
              <a:t>This presentation was prepared and accomplished by the presenter in his personal capacity. </a:t>
            </a:r>
          </a:p>
          <a:p>
            <a:pPr marL="228600" indent="-228600" latinLnBrk="1">
              <a:buFont typeface="CambriaMath" charset="0"/>
              <a:buChar char="-"/>
            </a:pPr>
            <a:r>
              <a:rPr lang="en-IN" sz="1500" dirty="0">
                <a:solidFill>
                  <a:schemeClr val="bg1">
                    <a:lumMod val="50000"/>
                  </a:schemeClr>
                </a:solidFill>
              </a:rPr>
              <a:t>The opinions expressed in this presentation are the author's own and do not reflect the view of the employer</a:t>
            </a:r>
          </a:p>
          <a:p>
            <a:pPr marL="228600" indent="-228600" latinLnBrk="1">
              <a:buFont typeface="CambriaMath" charset="0"/>
              <a:buChar char="-"/>
            </a:pPr>
            <a:r>
              <a:rPr lang="en-IN" sz="1500" dirty="0">
                <a:solidFill>
                  <a:schemeClr val="bg1">
                    <a:lumMod val="50000"/>
                  </a:schemeClr>
                </a:solidFill>
              </a:rPr>
              <a:t>The content, images and logos used in this presentation are only for general information and educational purpose. The logos and content provided here belong to their respective owners</a:t>
            </a:r>
            <a:endParaRPr lang="en-US" sz="1500" dirty="0">
              <a:solidFill>
                <a:schemeClr val="bg1">
                  <a:lumMod val="50000"/>
                </a:schemeClr>
              </a:solidFill>
            </a:endParaRPr>
          </a:p>
        </p:txBody>
      </p:sp>
      <p:sp>
        <p:nvSpPr>
          <p:cNvPr id="4" name="Subtitle 2">
            <a:extLst>
              <a:ext uri="{FF2B5EF4-FFF2-40B4-BE49-F238E27FC236}">
                <a16:creationId xmlns:a16="http://schemas.microsoft.com/office/drawing/2014/main" id="{95D260EA-7A8A-59A6-1592-418EEAC5C6A1}"/>
              </a:ext>
            </a:extLst>
          </p:cNvPr>
          <p:cNvSpPr txBox="1">
            <a:spLocks/>
          </p:cNvSpPr>
          <p:nvPr/>
        </p:nvSpPr>
        <p:spPr>
          <a:xfrm>
            <a:off x="152400" y="285750"/>
            <a:ext cx="8839200" cy="460816"/>
          </a:xfrm>
          <a:prstGeom prst="rect">
            <a:avLst/>
          </a:prstGeom>
        </p:spPr>
        <p:txBody>
          <a:bodyPr vert="horz" lIns="91440" tIns="45720" rIns="91440" bIns="45720" rtlCol="0">
            <a:normAutofit fontScale="92500" lnSpcReduction="10000"/>
          </a:bodyPr>
          <a:lstStyle/>
          <a:p>
            <a:pPr marL="342900" lvl="0" indent="-342900"/>
            <a:r>
              <a:rPr lang="en-US" sz="2800" b="1" dirty="0">
                <a:solidFill>
                  <a:srgbClr val="2BAAD3"/>
                </a:solidFill>
                <a:latin typeface="+mj-lt"/>
              </a:rPr>
              <a:t>Disclaimer</a:t>
            </a:r>
            <a:endParaRPr lang="en-US" sz="2800" b="1" dirty="0">
              <a:solidFill>
                <a:schemeClr val="bg1">
                  <a:lumMod val="50000"/>
                </a:schemeClr>
              </a:solidFill>
              <a:latin typeface="+mj-lt"/>
            </a:endParaRPr>
          </a:p>
        </p:txBody>
      </p:sp>
    </p:spTree>
    <p:extLst>
      <p:ext uri="{BB962C8B-B14F-4D97-AF65-F5344CB8AC3E}">
        <p14:creationId xmlns:p14="http://schemas.microsoft.com/office/powerpoint/2010/main" val="17278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Model Group shp122">
            <a:extLst>
              <a:ext uri="{FF2B5EF4-FFF2-40B4-BE49-F238E27FC236}">
                <a16:creationId xmlns:a16="http://schemas.microsoft.com/office/drawing/2014/main" id="{F39052EB-ABA5-4C7D-8967-BF6D1801AB1E}"/>
              </a:ext>
            </a:extLst>
          </p:cNvPr>
          <p:cNvSpPr>
            <a:spLocks noChangeArrowheads="1"/>
          </p:cNvSpPr>
          <p:nvPr/>
        </p:nvSpPr>
        <p:spPr bwMode="auto">
          <a:xfrm>
            <a:off x="6507279" y="1518632"/>
            <a:ext cx="320044" cy="313777"/>
          </a:xfrm>
          <a:custGeom>
            <a:avLst/>
            <a:gdLst>
              <a:gd name="T0" fmla="*/ 1658462 w 294913"/>
              <a:gd name="T1" fmla="*/ 2734422 h 293328"/>
              <a:gd name="T2" fmla="*/ 917779 w 294913"/>
              <a:gd name="T3" fmla="*/ 2734422 h 293328"/>
              <a:gd name="T4" fmla="*/ 425207 w 294913"/>
              <a:gd name="T5" fmla="*/ 2717122 h 293328"/>
              <a:gd name="T6" fmla="*/ 532947 w 294913"/>
              <a:gd name="T7" fmla="*/ 2608584 h 293328"/>
              <a:gd name="T8" fmla="*/ 532947 w 294913"/>
              <a:gd name="T9" fmla="*/ 2926421 h 293328"/>
              <a:gd name="T10" fmla="*/ 1944665 w 294913"/>
              <a:gd name="T11" fmla="*/ 2441651 h 293328"/>
              <a:gd name="T12" fmla="*/ 3094445 w 294913"/>
              <a:gd name="T13" fmla="*/ 2441651 h 293328"/>
              <a:gd name="T14" fmla="*/ 1607525 w 294913"/>
              <a:gd name="T15" fmla="*/ 2023306 h 293328"/>
              <a:gd name="T16" fmla="*/ 964808 w 294913"/>
              <a:gd name="T17" fmla="*/ 2123937 h 293328"/>
              <a:gd name="T18" fmla="*/ 532947 w 294913"/>
              <a:gd name="T19" fmla="*/ 1959357 h 293328"/>
              <a:gd name="T20" fmla="*/ 644573 w 294913"/>
              <a:gd name="T21" fmla="*/ 2071748 h 293328"/>
              <a:gd name="T22" fmla="*/ 740756 w 294913"/>
              <a:gd name="T23" fmla="*/ 2071748 h 293328"/>
              <a:gd name="T24" fmla="*/ 532947 w 294913"/>
              <a:gd name="T25" fmla="*/ 1866309 h 293328"/>
              <a:gd name="T26" fmla="*/ 3082596 w 294913"/>
              <a:gd name="T27" fmla="*/ 2342945 h 293328"/>
              <a:gd name="T28" fmla="*/ 2825769 w 294913"/>
              <a:gd name="T29" fmla="*/ 1612478 h 293328"/>
              <a:gd name="T30" fmla="*/ 2730933 w 294913"/>
              <a:gd name="T31" fmla="*/ 1462422 h 293328"/>
              <a:gd name="T32" fmla="*/ 2256812 w 294913"/>
              <a:gd name="T33" fmla="*/ 1659850 h 293328"/>
              <a:gd name="T34" fmla="*/ 2043453 w 294913"/>
              <a:gd name="T35" fmla="*/ 1462422 h 293328"/>
              <a:gd name="T36" fmla="*/ 1658462 w 294913"/>
              <a:gd name="T37" fmla="*/ 1426237 h 293328"/>
              <a:gd name="T38" fmla="*/ 917779 w 294913"/>
              <a:gd name="T39" fmla="*/ 1426237 h 293328"/>
              <a:gd name="T40" fmla="*/ 425207 w 294913"/>
              <a:gd name="T41" fmla="*/ 1426386 h 293328"/>
              <a:gd name="T42" fmla="*/ 532947 w 294913"/>
              <a:gd name="T43" fmla="*/ 1313983 h 293328"/>
              <a:gd name="T44" fmla="*/ 532947 w 294913"/>
              <a:gd name="T45" fmla="*/ 1635694 h 293328"/>
              <a:gd name="T46" fmla="*/ 2517576 w 294913"/>
              <a:gd name="T47" fmla="*/ 1075485 h 293328"/>
              <a:gd name="T48" fmla="*/ 2730933 w 294913"/>
              <a:gd name="T49" fmla="*/ 1367667 h 293328"/>
              <a:gd name="T50" fmla="*/ 2517576 w 294913"/>
              <a:gd name="T51" fmla="*/ 976778 h 293328"/>
              <a:gd name="T52" fmla="*/ 3039124 w 294913"/>
              <a:gd name="T53" fmla="*/ 1367667 h 293328"/>
              <a:gd name="T54" fmla="*/ 3205068 w 294913"/>
              <a:gd name="T55" fmla="*/ 2749634 h 293328"/>
              <a:gd name="T56" fmla="*/ 1830088 w 294913"/>
              <a:gd name="T57" fmla="*/ 2749634 h 293328"/>
              <a:gd name="T58" fmla="*/ 1999978 w 294913"/>
              <a:gd name="T59" fmla="*/ 1367667 h 293328"/>
              <a:gd name="T60" fmla="*/ 2517576 w 294913"/>
              <a:gd name="T61" fmla="*/ 976778 h 293328"/>
              <a:gd name="T62" fmla="*/ 2229905 w 294913"/>
              <a:gd name="T63" fmla="*/ 767454 h 293328"/>
              <a:gd name="T64" fmla="*/ 1506537 w 294913"/>
              <a:gd name="T65" fmla="*/ 767454 h 293328"/>
              <a:gd name="T66" fmla="*/ 1312216 w 294913"/>
              <a:gd name="T67" fmla="*/ 715133 h 293328"/>
              <a:gd name="T68" fmla="*/ 965584 w 294913"/>
              <a:gd name="T69" fmla="*/ 815760 h 293328"/>
              <a:gd name="T70" fmla="*/ 532947 w 294913"/>
              <a:gd name="T71" fmla="*/ 655050 h 293328"/>
              <a:gd name="T72" fmla="*/ 644573 w 294913"/>
              <a:gd name="T73" fmla="*/ 767463 h 293328"/>
              <a:gd name="T74" fmla="*/ 740756 w 294913"/>
              <a:gd name="T75" fmla="*/ 767463 h 293328"/>
              <a:gd name="T76" fmla="*/ 532947 w 294913"/>
              <a:gd name="T77" fmla="*/ 558153 h 293328"/>
              <a:gd name="T78" fmla="*/ 821523 w 294913"/>
              <a:gd name="T79" fmla="*/ 323857 h 293328"/>
              <a:gd name="T80" fmla="*/ 1812064 w 294913"/>
              <a:gd name="T81" fmla="*/ 94808 h 293328"/>
              <a:gd name="T82" fmla="*/ 2315213 w 294913"/>
              <a:gd name="T83" fmla="*/ 0 h 293328"/>
              <a:gd name="T84" fmla="*/ 2507822 w 294913"/>
              <a:gd name="T85" fmla="*/ 880759 h 293328"/>
              <a:gd name="T86" fmla="*/ 2315213 w 294913"/>
              <a:gd name="T87" fmla="*/ 94808 h 293328"/>
              <a:gd name="T88" fmla="*/ 1729535 w 294913"/>
              <a:gd name="T89" fmla="*/ 422588 h 293328"/>
              <a:gd name="T90" fmla="*/ 644658 w 294913"/>
              <a:gd name="T91" fmla="*/ 94808 h 293328"/>
              <a:gd name="T92" fmla="*/ 94351 w 294913"/>
              <a:gd name="T93" fmla="*/ 2977994 h 293328"/>
              <a:gd name="T94" fmla="*/ 2460649 w 294913"/>
              <a:gd name="T95" fmla="*/ 2977994 h 293328"/>
              <a:gd name="T96" fmla="*/ 2558919 w 294913"/>
              <a:gd name="T97" fmla="*/ 2914801 h 293328"/>
              <a:gd name="T98" fmla="*/ 243700 w 294913"/>
              <a:gd name="T99" fmla="*/ 3222872 h 293328"/>
              <a:gd name="T100" fmla="*/ 243700 w 294913"/>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3" h="293328">
                <a:moveTo>
                  <a:pt x="88448" y="244475"/>
                </a:moveTo>
                <a:lnTo>
                  <a:pt x="147370" y="244475"/>
                </a:lnTo>
                <a:cubicBezTo>
                  <a:pt x="150244" y="244475"/>
                  <a:pt x="152040" y="246307"/>
                  <a:pt x="152040" y="248871"/>
                </a:cubicBezTo>
                <a:cubicBezTo>
                  <a:pt x="152040" y="251436"/>
                  <a:pt x="150244" y="253634"/>
                  <a:pt x="147370" y="253634"/>
                </a:cubicBezTo>
                <a:lnTo>
                  <a:pt x="88448" y="253634"/>
                </a:lnTo>
                <a:cubicBezTo>
                  <a:pt x="85933" y="253634"/>
                  <a:pt x="84137" y="251436"/>
                  <a:pt x="84137" y="248871"/>
                </a:cubicBezTo>
                <a:cubicBezTo>
                  <a:pt x="84137" y="246307"/>
                  <a:pt x="85933" y="244475"/>
                  <a:pt x="88448" y="244475"/>
                </a:cubicBezTo>
                <a:close/>
                <a:moveTo>
                  <a:pt x="48859" y="237419"/>
                </a:moveTo>
                <a:cubicBezTo>
                  <a:pt x="43567" y="237419"/>
                  <a:pt x="38981" y="241653"/>
                  <a:pt x="38981" y="247297"/>
                </a:cubicBezTo>
                <a:cubicBezTo>
                  <a:pt x="38981" y="252942"/>
                  <a:pt x="43567" y="257528"/>
                  <a:pt x="48859" y="257528"/>
                </a:cubicBezTo>
                <a:cubicBezTo>
                  <a:pt x="54503" y="257528"/>
                  <a:pt x="59090" y="252942"/>
                  <a:pt x="59090" y="247297"/>
                </a:cubicBezTo>
                <a:cubicBezTo>
                  <a:pt x="59090" y="241653"/>
                  <a:pt x="54503" y="237419"/>
                  <a:pt x="48859" y="237419"/>
                </a:cubicBezTo>
                <a:close/>
                <a:moveTo>
                  <a:pt x="48859" y="228600"/>
                </a:moveTo>
                <a:cubicBezTo>
                  <a:pt x="59442" y="228600"/>
                  <a:pt x="67909" y="237067"/>
                  <a:pt x="67909" y="247297"/>
                </a:cubicBezTo>
                <a:cubicBezTo>
                  <a:pt x="67909" y="257881"/>
                  <a:pt x="59442" y="266347"/>
                  <a:pt x="48859" y="266347"/>
                </a:cubicBezTo>
                <a:cubicBezTo>
                  <a:pt x="38628" y="266347"/>
                  <a:pt x="30162" y="257881"/>
                  <a:pt x="30162" y="247297"/>
                </a:cubicBezTo>
                <a:cubicBezTo>
                  <a:pt x="30162" y="237067"/>
                  <a:pt x="38628" y="228600"/>
                  <a:pt x="48859" y="228600"/>
                </a:cubicBezTo>
                <a:close/>
                <a:moveTo>
                  <a:pt x="178278" y="222225"/>
                </a:moveTo>
                <a:lnTo>
                  <a:pt x="176105" y="243068"/>
                </a:lnTo>
                <a:lnTo>
                  <a:pt x="285858" y="243068"/>
                </a:lnTo>
                <a:lnTo>
                  <a:pt x="283684" y="222225"/>
                </a:lnTo>
                <a:lnTo>
                  <a:pt x="178278" y="222225"/>
                </a:lnTo>
                <a:close/>
                <a:moveTo>
                  <a:pt x="88448" y="184150"/>
                </a:moveTo>
                <a:lnTo>
                  <a:pt x="147370" y="184150"/>
                </a:lnTo>
                <a:cubicBezTo>
                  <a:pt x="150244" y="184150"/>
                  <a:pt x="152040" y="186348"/>
                  <a:pt x="152040" y="188546"/>
                </a:cubicBezTo>
                <a:cubicBezTo>
                  <a:pt x="152040" y="191111"/>
                  <a:pt x="150244" y="193309"/>
                  <a:pt x="147370" y="193309"/>
                </a:cubicBezTo>
                <a:lnTo>
                  <a:pt x="88448" y="193309"/>
                </a:lnTo>
                <a:cubicBezTo>
                  <a:pt x="85933" y="193309"/>
                  <a:pt x="84137" y="191111"/>
                  <a:pt x="84137" y="188546"/>
                </a:cubicBezTo>
                <a:cubicBezTo>
                  <a:pt x="84137" y="186348"/>
                  <a:pt x="85933" y="184150"/>
                  <a:pt x="88448" y="184150"/>
                </a:cubicBezTo>
                <a:close/>
                <a:moveTo>
                  <a:pt x="48859" y="178329"/>
                </a:moveTo>
                <a:cubicBezTo>
                  <a:pt x="43567" y="178329"/>
                  <a:pt x="38981" y="182915"/>
                  <a:pt x="38981" y="188559"/>
                </a:cubicBezTo>
                <a:cubicBezTo>
                  <a:pt x="38981" y="194204"/>
                  <a:pt x="43567" y="198790"/>
                  <a:pt x="48859" y="198790"/>
                </a:cubicBezTo>
                <a:cubicBezTo>
                  <a:pt x="54503" y="198790"/>
                  <a:pt x="59090" y="194204"/>
                  <a:pt x="59090" y="188559"/>
                </a:cubicBezTo>
                <a:cubicBezTo>
                  <a:pt x="59090" y="182915"/>
                  <a:pt x="54503" y="178329"/>
                  <a:pt x="48859" y="178329"/>
                </a:cubicBezTo>
                <a:close/>
                <a:moveTo>
                  <a:pt x="48859" y="169862"/>
                </a:moveTo>
                <a:cubicBezTo>
                  <a:pt x="59442" y="169862"/>
                  <a:pt x="67909" y="178329"/>
                  <a:pt x="67909" y="188559"/>
                </a:cubicBezTo>
                <a:cubicBezTo>
                  <a:pt x="67909" y="198790"/>
                  <a:pt x="59442" y="207609"/>
                  <a:pt x="48859" y="207609"/>
                </a:cubicBezTo>
                <a:cubicBezTo>
                  <a:pt x="38628" y="207609"/>
                  <a:pt x="30162" y="198790"/>
                  <a:pt x="30162" y="188559"/>
                </a:cubicBezTo>
                <a:cubicBezTo>
                  <a:pt x="30162" y="178329"/>
                  <a:pt x="38628" y="169862"/>
                  <a:pt x="48859" y="169862"/>
                </a:cubicBezTo>
                <a:close/>
                <a:moveTo>
                  <a:pt x="187334" y="133102"/>
                </a:moveTo>
                <a:lnTo>
                  <a:pt x="179365" y="213241"/>
                </a:lnTo>
                <a:lnTo>
                  <a:pt x="282598" y="213241"/>
                </a:lnTo>
                <a:lnTo>
                  <a:pt x="274629" y="133102"/>
                </a:lnTo>
                <a:lnTo>
                  <a:pt x="259053" y="133102"/>
                </a:lnTo>
                <a:lnTo>
                  <a:pt x="259053" y="146758"/>
                </a:lnTo>
                <a:cubicBezTo>
                  <a:pt x="259053" y="149274"/>
                  <a:pt x="257242" y="151071"/>
                  <a:pt x="254707" y="151071"/>
                </a:cubicBezTo>
                <a:cubicBezTo>
                  <a:pt x="252533" y="151071"/>
                  <a:pt x="250360" y="149274"/>
                  <a:pt x="250360" y="146758"/>
                </a:cubicBezTo>
                <a:lnTo>
                  <a:pt x="250360" y="133102"/>
                </a:lnTo>
                <a:lnTo>
                  <a:pt x="211602" y="133102"/>
                </a:lnTo>
                <a:lnTo>
                  <a:pt x="211602" y="146758"/>
                </a:lnTo>
                <a:cubicBezTo>
                  <a:pt x="211602" y="149274"/>
                  <a:pt x="209791" y="151071"/>
                  <a:pt x="206894" y="151071"/>
                </a:cubicBezTo>
                <a:cubicBezTo>
                  <a:pt x="204358" y="151071"/>
                  <a:pt x="202547" y="149274"/>
                  <a:pt x="202547" y="146758"/>
                </a:cubicBezTo>
                <a:lnTo>
                  <a:pt x="202547" y="133102"/>
                </a:lnTo>
                <a:lnTo>
                  <a:pt x="187334" y="133102"/>
                </a:lnTo>
                <a:close/>
                <a:moveTo>
                  <a:pt x="88448" y="125412"/>
                </a:moveTo>
                <a:lnTo>
                  <a:pt x="147370" y="125412"/>
                </a:lnTo>
                <a:cubicBezTo>
                  <a:pt x="150244" y="125412"/>
                  <a:pt x="152040" y="127610"/>
                  <a:pt x="152040" y="129808"/>
                </a:cubicBezTo>
                <a:cubicBezTo>
                  <a:pt x="152040" y="132373"/>
                  <a:pt x="150244" y="134571"/>
                  <a:pt x="147370" y="134571"/>
                </a:cubicBezTo>
                <a:lnTo>
                  <a:pt x="88448" y="134571"/>
                </a:lnTo>
                <a:cubicBezTo>
                  <a:pt x="85933" y="134571"/>
                  <a:pt x="84137" y="132373"/>
                  <a:pt x="84137" y="129808"/>
                </a:cubicBezTo>
                <a:cubicBezTo>
                  <a:pt x="84137" y="127610"/>
                  <a:pt x="85933" y="125412"/>
                  <a:pt x="88448" y="125412"/>
                </a:cubicBezTo>
                <a:close/>
                <a:moveTo>
                  <a:pt x="48859" y="119592"/>
                </a:moveTo>
                <a:cubicBezTo>
                  <a:pt x="43567" y="119592"/>
                  <a:pt x="38981" y="124178"/>
                  <a:pt x="38981" y="129822"/>
                </a:cubicBezTo>
                <a:cubicBezTo>
                  <a:pt x="38981" y="135819"/>
                  <a:pt x="43567" y="140406"/>
                  <a:pt x="48859" y="140406"/>
                </a:cubicBezTo>
                <a:cubicBezTo>
                  <a:pt x="54503" y="140406"/>
                  <a:pt x="59090" y="135819"/>
                  <a:pt x="59090" y="129822"/>
                </a:cubicBezTo>
                <a:cubicBezTo>
                  <a:pt x="59090" y="124178"/>
                  <a:pt x="54503" y="119592"/>
                  <a:pt x="48859" y="119592"/>
                </a:cubicBezTo>
                <a:close/>
                <a:moveTo>
                  <a:pt x="48859" y="111125"/>
                </a:moveTo>
                <a:cubicBezTo>
                  <a:pt x="59442" y="111125"/>
                  <a:pt x="67909" y="119592"/>
                  <a:pt x="67909" y="129822"/>
                </a:cubicBezTo>
                <a:cubicBezTo>
                  <a:pt x="67909" y="140406"/>
                  <a:pt x="59442" y="148872"/>
                  <a:pt x="48859" y="148872"/>
                </a:cubicBezTo>
                <a:cubicBezTo>
                  <a:pt x="38628" y="148872"/>
                  <a:pt x="30162" y="140406"/>
                  <a:pt x="30162" y="129822"/>
                </a:cubicBezTo>
                <a:cubicBezTo>
                  <a:pt x="30162" y="119592"/>
                  <a:pt x="38628" y="111125"/>
                  <a:pt x="48859" y="111125"/>
                </a:cubicBezTo>
                <a:close/>
                <a:moveTo>
                  <a:pt x="230800" y="97884"/>
                </a:moveTo>
                <a:cubicBezTo>
                  <a:pt x="220296" y="97884"/>
                  <a:pt x="211602" y="106509"/>
                  <a:pt x="211602" y="116931"/>
                </a:cubicBezTo>
                <a:lnTo>
                  <a:pt x="211602" y="124477"/>
                </a:lnTo>
                <a:lnTo>
                  <a:pt x="250360" y="124477"/>
                </a:lnTo>
                <a:lnTo>
                  <a:pt x="250360" y="116931"/>
                </a:lnTo>
                <a:cubicBezTo>
                  <a:pt x="250360" y="106509"/>
                  <a:pt x="241667" y="97884"/>
                  <a:pt x="230800" y="97884"/>
                </a:cubicBezTo>
                <a:close/>
                <a:moveTo>
                  <a:pt x="230800" y="88900"/>
                </a:moveTo>
                <a:cubicBezTo>
                  <a:pt x="246738" y="88900"/>
                  <a:pt x="259053" y="101478"/>
                  <a:pt x="259053" y="116931"/>
                </a:cubicBezTo>
                <a:lnTo>
                  <a:pt x="259053" y="124477"/>
                </a:lnTo>
                <a:lnTo>
                  <a:pt x="278613" y="124477"/>
                </a:lnTo>
                <a:cubicBezTo>
                  <a:pt x="281149" y="124477"/>
                  <a:pt x="282960" y="126274"/>
                  <a:pt x="283322" y="128430"/>
                </a:cubicBezTo>
                <a:lnTo>
                  <a:pt x="294913" y="247022"/>
                </a:lnTo>
                <a:cubicBezTo>
                  <a:pt x="294913" y="248459"/>
                  <a:pt x="294551" y="249178"/>
                  <a:pt x="293826" y="250256"/>
                </a:cubicBezTo>
                <a:cubicBezTo>
                  <a:pt x="293102" y="251334"/>
                  <a:pt x="292015" y="252053"/>
                  <a:pt x="290566" y="252053"/>
                </a:cubicBezTo>
                <a:lnTo>
                  <a:pt x="171396" y="252053"/>
                </a:lnTo>
                <a:cubicBezTo>
                  <a:pt x="169947" y="252053"/>
                  <a:pt x="168861" y="251334"/>
                  <a:pt x="167774" y="250256"/>
                </a:cubicBezTo>
                <a:cubicBezTo>
                  <a:pt x="167049" y="249178"/>
                  <a:pt x="166687" y="248459"/>
                  <a:pt x="166687" y="247022"/>
                </a:cubicBezTo>
                <a:lnTo>
                  <a:pt x="178641" y="128430"/>
                </a:lnTo>
                <a:cubicBezTo>
                  <a:pt x="179003" y="126274"/>
                  <a:pt x="180814" y="124477"/>
                  <a:pt x="183349" y="124477"/>
                </a:cubicBezTo>
                <a:lnTo>
                  <a:pt x="202547" y="124477"/>
                </a:lnTo>
                <a:lnTo>
                  <a:pt x="202547" y="116931"/>
                </a:lnTo>
                <a:cubicBezTo>
                  <a:pt x="202547" y="101478"/>
                  <a:pt x="215225" y="88900"/>
                  <a:pt x="230800" y="88900"/>
                </a:cubicBezTo>
                <a:close/>
                <a:moveTo>
                  <a:pt x="142437" y="65087"/>
                </a:moveTo>
                <a:lnTo>
                  <a:pt x="200102" y="65087"/>
                </a:lnTo>
                <a:cubicBezTo>
                  <a:pt x="202264" y="65087"/>
                  <a:pt x="204427" y="67285"/>
                  <a:pt x="204427" y="69849"/>
                </a:cubicBezTo>
                <a:cubicBezTo>
                  <a:pt x="204427" y="72048"/>
                  <a:pt x="202264" y="74246"/>
                  <a:pt x="200102" y="74246"/>
                </a:cubicBezTo>
                <a:lnTo>
                  <a:pt x="142437" y="74246"/>
                </a:lnTo>
                <a:cubicBezTo>
                  <a:pt x="139914" y="74246"/>
                  <a:pt x="138112" y="72048"/>
                  <a:pt x="138112" y="69849"/>
                </a:cubicBezTo>
                <a:cubicBezTo>
                  <a:pt x="138112" y="67285"/>
                  <a:pt x="139914" y="65087"/>
                  <a:pt x="142437" y="65087"/>
                </a:cubicBezTo>
                <a:close/>
                <a:moveTo>
                  <a:pt x="88520" y="65087"/>
                </a:moveTo>
                <a:lnTo>
                  <a:pt x="120298" y="65087"/>
                </a:lnTo>
                <a:cubicBezTo>
                  <a:pt x="122855" y="65087"/>
                  <a:pt x="125046" y="67285"/>
                  <a:pt x="125046" y="69849"/>
                </a:cubicBezTo>
                <a:cubicBezTo>
                  <a:pt x="125046" y="72048"/>
                  <a:pt x="122855" y="74246"/>
                  <a:pt x="120298" y="74246"/>
                </a:cubicBezTo>
                <a:lnTo>
                  <a:pt x="88520" y="74246"/>
                </a:lnTo>
                <a:cubicBezTo>
                  <a:pt x="85963" y="74246"/>
                  <a:pt x="84137" y="72048"/>
                  <a:pt x="84137" y="69849"/>
                </a:cubicBezTo>
                <a:cubicBezTo>
                  <a:pt x="84137" y="67285"/>
                  <a:pt x="85963" y="65087"/>
                  <a:pt x="88520" y="65087"/>
                </a:cubicBezTo>
                <a:close/>
                <a:moveTo>
                  <a:pt x="48859" y="59619"/>
                </a:moveTo>
                <a:cubicBezTo>
                  <a:pt x="43567" y="59619"/>
                  <a:pt x="38981" y="64206"/>
                  <a:pt x="38981" y="69850"/>
                </a:cubicBezTo>
                <a:cubicBezTo>
                  <a:pt x="38981" y="75494"/>
                  <a:pt x="43567" y="80081"/>
                  <a:pt x="48859" y="80081"/>
                </a:cubicBezTo>
                <a:cubicBezTo>
                  <a:pt x="54503" y="80081"/>
                  <a:pt x="59090" y="75494"/>
                  <a:pt x="59090" y="69850"/>
                </a:cubicBezTo>
                <a:cubicBezTo>
                  <a:pt x="59090" y="64206"/>
                  <a:pt x="54503" y="59619"/>
                  <a:pt x="48859" y="59619"/>
                </a:cubicBezTo>
                <a:close/>
                <a:moveTo>
                  <a:pt x="48859" y="50800"/>
                </a:moveTo>
                <a:cubicBezTo>
                  <a:pt x="59442" y="50800"/>
                  <a:pt x="67909" y="59267"/>
                  <a:pt x="67909" y="69850"/>
                </a:cubicBezTo>
                <a:cubicBezTo>
                  <a:pt x="67909" y="80081"/>
                  <a:pt x="59442" y="88547"/>
                  <a:pt x="48859" y="88547"/>
                </a:cubicBezTo>
                <a:cubicBezTo>
                  <a:pt x="38628" y="88547"/>
                  <a:pt x="30162" y="80081"/>
                  <a:pt x="30162" y="69850"/>
                </a:cubicBezTo>
                <a:cubicBezTo>
                  <a:pt x="30162" y="59267"/>
                  <a:pt x="38628" y="50800"/>
                  <a:pt x="48859" y="50800"/>
                </a:cubicBezTo>
                <a:close/>
                <a:moveTo>
                  <a:pt x="68106" y="8627"/>
                </a:moveTo>
                <a:lnTo>
                  <a:pt x="68106" y="22287"/>
                </a:lnTo>
                <a:cubicBezTo>
                  <a:pt x="68106" y="26241"/>
                  <a:pt x="71350" y="29477"/>
                  <a:pt x="75313" y="29477"/>
                </a:cubicBezTo>
                <a:lnTo>
                  <a:pt x="158555" y="29477"/>
                </a:lnTo>
                <a:cubicBezTo>
                  <a:pt x="162879" y="29477"/>
                  <a:pt x="166122" y="26241"/>
                  <a:pt x="166122" y="22287"/>
                </a:cubicBezTo>
                <a:lnTo>
                  <a:pt x="166122" y="8627"/>
                </a:lnTo>
                <a:lnTo>
                  <a:pt x="68106" y="8627"/>
                </a:lnTo>
                <a:close/>
                <a:moveTo>
                  <a:pt x="22342" y="0"/>
                </a:moveTo>
                <a:lnTo>
                  <a:pt x="212248" y="0"/>
                </a:lnTo>
                <a:cubicBezTo>
                  <a:pt x="224500" y="0"/>
                  <a:pt x="234590" y="9706"/>
                  <a:pt x="234590" y="22287"/>
                </a:cubicBezTo>
                <a:lnTo>
                  <a:pt x="234590" y="75489"/>
                </a:lnTo>
                <a:cubicBezTo>
                  <a:pt x="234590" y="78005"/>
                  <a:pt x="232428" y="80162"/>
                  <a:pt x="229905" y="80162"/>
                </a:cubicBezTo>
                <a:cubicBezTo>
                  <a:pt x="227743" y="80162"/>
                  <a:pt x="225581" y="78005"/>
                  <a:pt x="225581" y="75489"/>
                </a:cubicBezTo>
                <a:lnTo>
                  <a:pt x="225581" y="22287"/>
                </a:lnTo>
                <a:cubicBezTo>
                  <a:pt x="225581" y="14738"/>
                  <a:pt x="219815" y="8627"/>
                  <a:pt x="212248" y="8627"/>
                </a:cubicBezTo>
                <a:lnTo>
                  <a:pt x="175132" y="8627"/>
                </a:lnTo>
                <a:lnTo>
                  <a:pt x="175132" y="22287"/>
                </a:lnTo>
                <a:cubicBezTo>
                  <a:pt x="175132" y="31274"/>
                  <a:pt x="167925" y="38463"/>
                  <a:pt x="158555" y="38463"/>
                </a:cubicBezTo>
                <a:lnTo>
                  <a:pt x="75313" y="38463"/>
                </a:lnTo>
                <a:cubicBezTo>
                  <a:pt x="66665" y="38463"/>
                  <a:pt x="59098" y="31274"/>
                  <a:pt x="59098" y="22287"/>
                </a:cubicBezTo>
                <a:lnTo>
                  <a:pt x="59098" y="8627"/>
                </a:lnTo>
                <a:lnTo>
                  <a:pt x="22342" y="8627"/>
                </a:lnTo>
                <a:cubicBezTo>
                  <a:pt x="14774" y="8627"/>
                  <a:pt x="8648" y="14738"/>
                  <a:pt x="8648" y="22287"/>
                </a:cubicBezTo>
                <a:lnTo>
                  <a:pt x="8648" y="271040"/>
                </a:lnTo>
                <a:cubicBezTo>
                  <a:pt x="8648" y="278230"/>
                  <a:pt x="14774" y="284341"/>
                  <a:pt x="22342" y="284341"/>
                </a:cubicBezTo>
                <a:lnTo>
                  <a:pt x="212248" y="284341"/>
                </a:lnTo>
                <a:cubicBezTo>
                  <a:pt x="219815" y="284341"/>
                  <a:pt x="225581" y="278230"/>
                  <a:pt x="225581" y="271040"/>
                </a:cubicBezTo>
                <a:lnTo>
                  <a:pt x="225581" y="265289"/>
                </a:lnTo>
                <a:cubicBezTo>
                  <a:pt x="225581" y="262773"/>
                  <a:pt x="227743" y="260616"/>
                  <a:pt x="229905" y="260616"/>
                </a:cubicBezTo>
                <a:cubicBezTo>
                  <a:pt x="232428" y="260616"/>
                  <a:pt x="234590" y="262773"/>
                  <a:pt x="234590" y="265289"/>
                </a:cubicBezTo>
                <a:lnTo>
                  <a:pt x="234590" y="271040"/>
                </a:lnTo>
                <a:cubicBezTo>
                  <a:pt x="234590" y="283262"/>
                  <a:pt x="224500" y="293328"/>
                  <a:pt x="212248" y="293328"/>
                </a:cubicBezTo>
                <a:lnTo>
                  <a:pt x="22342" y="293328"/>
                </a:lnTo>
                <a:cubicBezTo>
                  <a:pt x="9729" y="293328"/>
                  <a:pt x="0" y="283262"/>
                  <a:pt x="0" y="271040"/>
                </a:cubicBezTo>
                <a:lnTo>
                  <a:pt x="0" y="22287"/>
                </a:lnTo>
                <a:cubicBezTo>
                  <a:pt x="0" y="9706"/>
                  <a:pt x="9729" y="0"/>
                  <a:pt x="22342" y="0"/>
                </a:cubicBezTo>
                <a:close/>
              </a:path>
            </a:pathLst>
          </a:custGeom>
          <a:solidFill>
            <a:schemeClr val="bg1"/>
          </a:solidFill>
          <a:ln>
            <a:noFill/>
          </a:ln>
          <a:effectLst/>
        </p:spPr>
        <p:txBody>
          <a:bodyPr anchor="ctr"/>
          <a:lstStyle/>
          <a:p>
            <a:endParaRPr lang="en-US" sz="675"/>
          </a:p>
        </p:txBody>
      </p:sp>
      <p:sp>
        <p:nvSpPr>
          <p:cNvPr id="75" name="SliModel Group shp123">
            <a:extLst>
              <a:ext uri="{FF2B5EF4-FFF2-40B4-BE49-F238E27FC236}">
                <a16:creationId xmlns:a16="http://schemas.microsoft.com/office/drawing/2014/main" id="{AFD943DC-EEFE-4F63-84E4-5AA31ECEC013}"/>
              </a:ext>
            </a:extLst>
          </p:cNvPr>
          <p:cNvSpPr/>
          <p:nvPr/>
        </p:nvSpPr>
        <p:spPr>
          <a:xfrm>
            <a:off x="7152927" y="996193"/>
            <a:ext cx="912169" cy="8969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6" name="SliModel Group shp124">
            <a:extLst>
              <a:ext uri="{FF2B5EF4-FFF2-40B4-BE49-F238E27FC236}">
                <a16:creationId xmlns:a16="http://schemas.microsoft.com/office/drawing/2014/main" id="{FCF54FF0-D584-4D91-A314-D64C97F3B1DC}"/>
              </a:ext>
            </a:extLst>
          </p:cNvPr>
          <p:cNvSpPr/>
          <p:nvPr/>
        </p:nvSpPr>
        <p:spPr>
          <a:xfrm>
            <a:off x="7079036" y="902012"/>
            <a:ext cx="1103724" cy="1085330"/>
          </a:xfrm>
          <a:prstGeom prst="diamond">
            <a:avLst/>
          </a:prstGeom>
          <a:noFill/>
          <a:ln w="38100" cap="rnd">
            <a:solidFill>
              <a:schemeClr val="accent3"/>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nvGrpSpPr>
          <p:cNvPr id="86" name="SlideModel shp109">
            <a:extLst>
              <a:ext uri="{FF2B5EF4-FFF2-40B4-BE49-F238E27FC236}">
                <a16:creationId xmlns:a16="http://schemas.microsoft.com/office/drawing/2014/main" id="{EEBE0BDE-CAF7-4F96-82DF-9D20DA7E6D85}"/>
              </a:ext>
            </a:extLst>
          </p:cNvPr>
          <p:cNvGrpSpPr/>
          <p:nvPr/>
        </p:nvGrpSpPr>
        <p:grpSpPr>
          <a:xfrm>
            <a:off x="7052938" y="2907257"/>
            <a:ext cx="1103724" cy="1085330"/>
            <a:chOff x="1910435" y="2054350"/>
            <a:chExt cx="2960431" cy="2960431"/>
          </a:xfrm>
        </p:grpSpPr>
        <p:sp>
          <p:nvSpPr>
            <p:cNvPr id="87" name="SliModel Group shp110">
              <a:extLst>
                <a:ext uri="{FF2B5EF4-FFF2-40B4-BE49-F238E27FC236}">
                  <a16:creationId xmlns:a16="http://schemas.microsoft.com/office/drawing/2014/main" id="{C4023DEC-8BDE-47E1-B8A5-AB63F47D24E7}"/>
                </a:ext>
              </a:extLst>
            </p:cNvPr>
            <p:cNvSpPr>
              <a:spLocks noChangeArrowheads="1"/>
            </p:cNvSpPr>
            <p:nvPr/>
          </p:nvSpPr>
          <p:spPr bwMode="auto">
            <a:xfrm>
              <a:off x="3238251" y="3736293"/>
              <a:ext cx="858430" cy="855882"/>
            </a:xfrm>
            <a:custGeom>
              <a:avLst/>
              <a:gdLst>
                <a:gd name="T0" fmla="*/ 1658462 w 294913"/>
                <a:gd name="T1" fmla="*/ 2734422 h 293328"/>
                <a:gd name="T2" fmla="*/ 917779 w 294913"/>
                <a:gd name="T3" fmla="*/ 2734422 h 293328"/>
                <a:gd name="T4" fmla="*/ 425207 w 294913"/>
                <a:gd name="T5" fmla="*/ 2717122 h 293328"/>
                <a:gd name="T6" fmla="*/ 532947 w 294913"/>
                <a:gd name="T7" fmla="*/ 2608584 h 293328"/>
                <a:gd name="T8" fmla="*/ 532947 w 294913"/>
                <a:gd name="T9" fmla="*/ 2926421 h 293328"/>
                <a:gd name="T10" fmla="*/ 1944665 w 294913"/>
                <a:gd name="T11" fmla="*/ 2441651 h 293328"/>
                <a:gd name="T12" fmla="*/ 3094445 w 294913"/>
                <a:gd name="T13" fmla="*/ 2441651 h 293328"/>
                <a:gd name="T14" fmla="*/ 1607525 w 294913"/>
                <a:gd name="T15" fmla="*/ 2023306 h 293328"/>
                <a:gd name="T16" fmla="*/ 964808 w 294913"/>
                <a:gd name="T17" fmla="*/ 2123937 h 293328"/>
                <a:gd name="T18" fmla="*/ 532947 w 294913"/>
                <a:gd name="T19" fmla="*/ 1959357 h 293328"/>
                <a:gd name="T20" fmla="*/ 644573 w 294913"/>
                <a:gd name="T21" fmla="*/ 2071748 h 293328"/>
                <a:gd name="T22" fmla="*/ 740756 w 294913"/>
                <a:gd name="T23" fmla="*/ 2071748 h 293328"/>
                <a:gd name="T24" fmla="*/ 532947 w 294913"/>
                <a:gd name="T25" fmla="*/ 1866309 h 293328"/>
                <a:gd name="T26" fmla="*/ 3082596 w 294913"/>
                <a:gd name="T27" fmla="*/ 2342945 h 293328"/>
                <a:gd name="T28" fmla="*/ 2825769 w 294913"/>
                <a:gd name="T29" fmla="*/ 1612478 h 293328"/>
                <a:gd name="T30" fmla="*/ 2730933 w 294913"/>
                <a:gd name="T31" fmla="*/ 1462422 h 293328"/>
                <a:gd name="T32" fmla="*/ 2256812 w 294913"/>
                <a:gd name="T33" fmla="*/ 1659850 h 293328"/>
                <a:gd name="T34" fmla="*/ 2043453 w 294913"/>
                <a:gd name="T35" fmla="*/ 1462422 h 293328"/>
                <a:gd name="T36" fmla="*/ 1658462 w 294913"/>
                <a:gd name="T37" fmla="*/ 1426237 h 293328"/>
                <a:gd name="T38" fmla="*/ 917779 w 294913"/>
                <a:gd name="T39" fmla="*/ 1426237 h 293328"/>
                <a:gd name="T40" fmla="*/ 425207 w 294913"/>
                <a:gd name="T41" fmla="*/ 1426386 h 293328"/>
                <a:gd name="T42" fmla="*/ 532947 w 294913"/>
                <a:gd name="T43" fmla="*/ 1313983 h 293328"/>
                <a:gd name="T44" fmla="*/ 532947 w 294913"/>
                <a:gd name="T45" fmla="*/ 1635694 h 293328"/>
                <a:gd name="T46" fmla="*/ 2517576 w 294913"/>
                <a:gd name="T47" fmla="*/ 1075485 h 293328"/>
                <a:gd name="T48" fmla="*/ 2730933 w 294913"/>
                <a:gd name="T49" fmla="*/ 1367667 h 293328"/>
                <a:gd name="T50" fmla="*/ 2517576 w 294913"/>
                <a:gd name="T51" fmla="*/ 976778 h 293328"/>
                <a:gd name="T52" fmla="*/ 3039124 w 294913"/>
                <a:gd name="T53" fmla="*/ 1367667 h 293328"/>
                <a:gd name="T54" fmla="*/ 3205068 w 294913"/>
                <a:gd name="T55" fmla="*/ 2749634 h 293328"/>
                <a:gd name="T56" fmla="*/ 1830088 w 294913"/>
                <a:gd name="T57" fmla="*/ 2749634 h 293328"/>
                <a:gd name="T58" fmla="*/ 1999978 w 294913"/>
                <a:gd name="T59" fmla="*/ 1367667 h 293328"/>
                <a:gd name="T60" fmla="*/ 2517576 w 294913"/>
                <a:gd name="T61" fmla="*/ 976778 h 293328"/>
                <a:gd name="T62" fmla="*/ 2229905 w 294913"/>
                <a:gd name="T63" fmla="*/ 767454 h 293328"/>
                <a:gd name="T64" fmla="*/ 1506537 w 294913"/>
                <a:gd name="T65" fmla="*/ 767454 h 293328"/>
                <a:gd name="T66" fmla="*/ 1312216 w 294913"/>
                <a:gd name="T67" fmla="*/ 715133 h 293328"/>
                <a:gd name="T68" fmla="*/ 965584 w 294913"/>
                <a:gd name="T69" fmla="*/ 815760 h 293328"/>
                <a:gd name="T70" fmla="*/ 532947 w 294913"/>
                <a:gd name="T71" fmla="*/ 655050 h 293328"/>
                <a:gd name="T72" fmla="*/ 644573 w 294913"/>
                <a:gd name="T73" fmla="*/ 767463 h 293328"/>
                <a:gd name="T74" fmla="*/ 740756 w 294913"/>
                <a:gd name="T75" fmla="*/ 767463 h 293328"/>
                <a:gd name="T76" fmla="*/ 532947 w 294913"/>
                <a:gd name="T77" fmla="*/ 558153 h 293328"/>
                <a:gd name="T78" fmla="*/ 821523 w 294913"/>
                <a:gd name="T79" fmla="*/ 323857 h 293328"/>
                <a:gd name="T80" fmla="*/ 1812064 w 294913"/>
                <a:gd name="T81" fmla="*/ 94808 h 293328"/>
                <a:gd name="T82" fmla="*/ 2315213 w 294913"/>
                <a:gd name="T83" fmla="*/ 0 h 293328"/>
                <a:gd name="T84" fmla="*/ 2507822 w 294913"/>
                <a:gd name="T85" fmla="*/ 880759 h 293328"/>
                <a:gd name="T86" fmla="*/ 2315213 w 294913"/>
                <a:gd name="T87" fmla="*/ 94808 h 293328"/>
                <a:gd name="T88" fmla="*/ 1729535 w 294913"/>
                <a:gd name="T89" fmla="*/ 422588 h 293328"/>
                <a:gd name="T90" fmla="*/ 644658 w 294913"/>
                <a:gd name="T91" fmla="*/ 94808 h 293328"/>
                <a:gd name="T92" fmla="*/ 94351 w 294913"/>
                <a:gd name="T93" fmla="*/ 2977994 h 293328"/>
                <a:gd name="T94" fmla="*/ 2460649 w 294913"/>
                <a:gd name="T95" fmla="*/ 2977994 h 293328"/>
                <a:gd name="T96" fmla="*/ 2558919 w 294913"/>
                <a:gd name="T97" fmla="*/ 2914801 h 293328"/>
                <a:gd name="T98" fmla="*/ 243700 w 294913"/>
                <a:gd name="T99" fmla="*/ 3222872 h 293328"/>
                <a:gd name="T100" fmla="*/ 243700 w 294913"/>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3" h="293328">
                  <a:moveTo>
                    <a:pt x="88448" y="244475"/>
                  </a:moveTo>
                  <a:lnTo>
                    <a:pt x="147370" y="244475"/>
                  </a:lnTo>
                  <a:cubicBezTo>
                    <a:pt x="150244" y="244475"/>
                    <a:pt x="152040" y="246307"/>
                    <a:pt x="152040" y="248871"/>
                  </a:cubicBezTo>
                  <a:cubicBezTo>
                    <a:pt x="152040" y="251436"/>
                    <a:pt x="150244" y="253634"/>
                    <a:pt x="147370" y="253634"/>
                  </a:cubicBezTo>
                  <a:lnTo>
                    <a:pt x="88448" y="253634"/>
                  </a:lnTo>
                  <a:cubicBezTo>
                    <a:pt x="85933" y="253634"/>
                    <a:pt x="84137" y="251436"/>
                    <a:pt x="84137" y="248871"/>
                  </a:cubicBezTo>
                  <a:cubicBezTo>
                    <a:pt x="84137" y="246307"/>
                    <a:pt x="85933" y="244475"/>
                    <a:pt x="88448" y="244475"/>
                  </a:cubicBezTo>
                  <a:close/>
                  <a:moveTo>
                    <a:pt x="48859" y="237419"/>
                  </a:moveTo>
                  <a:cubicBezTo>
                    <a:pt x="43567" y="237419"/>
                    <a:pt x="38981" y="241653"/>
                    <a:pt x="38981" y="247297"/>
                  </a:cubicBezTo>
                  <a:cubicBezTo>
                    <a:pt x="38981" y="252942"/>
                    <a:pt x="43567" y="257528"/>
                    <a:pt x="48859" y="257528"/>
                  </a:cubicBezTo>
                  <a:cubicBezTo>
                    <a:pt x="54503" y="257528"/>
                    <a:pt x="59090" y="252942"/>
                    <a:pt x="59090" y="247297"/>
                  </a:cubicBezTo>
                  <a:cubicBezTo>
                    <a:pt x="59090" y="241653"/>
                    <a:pt x="54503" y="237419"/>
                    <a:pt x="48859" y="237419"/>
                  </a:cubicBezTo>
                  <a:close/>
                  <a:moveTo>
                    <a:pt x="48859" y="228600"/>
                  </a:moveTo>
                  <a:cubicBezTo>
                    <a:pt x="59442" y="228600"/>
                    <a:pt x="67909" y="237067"/>
                    <a:pt x="67909" y="247297"/>
                  </a:cubicBezTo>
                  <a:cubicBezTo>
                    <a:pt x="67909" y="257881"/>
                    <a:pt x="59442" y="266347"/>
                    <a:pt x="48859" y="266347"/>
                  </a:cubicBezTo>
                  <a:cubicBezTo>
                    <a:pt x="38628" y="266347"/>
                    <a:pt x="30162" y="257881"/>
                    <a:pt x="30162" y="247297"/>
                  </a:cubicBezTo>
                  <a:cubicBezTo>
                    <a:pt x="30162" y="237067"/>
                    <a:pt x="38628" y="228600"/>
                    <a:pt x="48859" y="228600"/>
                  </a:cubicBezTo>
                  <a:close/>
                  <a:moveTo>
                    <a:pt x="178278" y="222225"/>
                  </a:moveTo>
                  <a:lnTo>
                    <a:pt x="176105" y="243068"/>
                  </a:lnTo>
                  <a:lnTo>
                    <a:pt x="285858" y="243068"/>
                  </a:lnTo>
                  <a:lnTo>
                    <a:pt x="283684" y="222225"/>
                  </a:lnTo>
                  <a:lnTo>
                    <a:pt x="178278" y="222225"/>
                  </a:lnTo>
                  <a:close/>
                  <a:moveTo>
                    <a:pt x="88448" y="184150"/>
                  </a:moveTo>
                  <a:lnTo>
                    <a:pt x="147370" y="184150"/>
                  </a:lnTo>
                  <a:cubicBezTo>
                    <a:pt x="150244" y="184150"/>
                    <a:pt x="152040" y="186348"/>
                    <a:pt x="152040" y="188546"/>
                  </a:cubicBezTo>
                  <a:cubicBezTo>
                    <a:pt x="152040" y="191111"/>
                    <a:pt x="150244" y="193309"/>
                    <a:pt x="147370" y="193309"/>
                  </a:cubicBezTo>
                  <a:lnTo>
                    <a:pt x="88448" y="193309"/>
                  </a:lnTo>
                  <a:cubicBezTo>
                    <a:pt x="85933" y="193309"/>
                    <a:pt x="84137" y="191111"/>
                    <a:pt x="84137" y="188546"/>
                  </a:cubicBezTo>
                  <a:cubicBezTo>
                    <a:pt x="84137" y="186348"/>
                    <a:pt x="85933" y="184150"/>
                    <a:pt x="88448" y="184150"/>
                  </a:cubicBezTo>
                  <a:close/>
                  <a:moveTo>
                    <a:pt x="48859" y="178329"/>
                  </a:moveTo>
                  <a:cubicBezTo>
                    <a:pt x="43567" y="178329"/>
                    <a:pt x="38981" y="182915"/>
                    <a:pt x="38981" y="188559"/>
                  </a:cubicBezTo>
                  <a:cubicBezTo>
                    <a:pt x="38981" y="194204"/>
                    <a:pt x="43567" y="198790"/>
                    <a:pt x="48859" y="198790"/>
                  </a:cubicBezTo>
                  <a:cubicBezTo>
                    <a:pt x="54503" y="198790"/>
                    <a:pt x="59090" y="194204"/>
                    <a:pt x="59090" y="188559"/>
                  </a:cubicBezTo>
                  <a:cubicBezTo>
                    <a:pt x="59090" y="182915"/>
                    <a:pt x="54503" y="178329"/>
                    <a:pt x="48859" y="178329"/>
                  </a:cubicBezTo>
                  <a:close/>
                  <a:moveTo>
                    <a:pt x="48859" y="169862"/>
                  </a:moveTo>
                  <a:cubicBezTo>
                    <a:pt x="59442" y="169862"/>
                    <a:pt x="67909" y="178329"/>
                    <a:pt x="67909" y="188559"/>
                  </a:cubicBezTo>
                  <a:cubicBezTo>
                    <a:pt x="67909" y="198790"/>
                    <a:pt x="59442" y="207609"/>
                    <a:pt x="48859" y="207609"/>
                  </a:cubicBezTo>
                  <a:cubicBezTo>
                    <a:pt x="38628" y="207609"/>
                    <a:pt x="30162" y="198790"/>
                    <a:pt x="30162" y="188559"/>
                  </a:cubicBezTo>
                  <a:cubicBezTo>
                    <a:pt x="30162" y="178329"/>
                    <a:pt x="38628" y="169862"/>
                    <a:pt x="48859" y="169862"/>
                  </a:cubicBezTo>
                  <a:close/>
                  <a:moveTo>
                    <a:pt x="187334" y="133102"/>
                  </a:moveTo>
                  <a:lnTo>
                    <a:pt x="179365" y="213241"/>
                  </a:lnTo>
                  <a:lnTo>
                    <a:pt x="282598" y="213241"/>
                  </a:lnTo>
                  <a:lnTo>
                    <a:pt x="274629" y="133102"/>
                  </a:lnTo>
                  <a:lnTo>
                    <a:pt x="259053" y="133102"/>
                  </a:lnTo>
                  <a:lnTo>
                    <a:pt x="259053" y="146758"/>
                  </a:lnTo>
                  <a:cubicBezTo>
                    <a:pt x="259053" y="149274"/>
                    <a:pt x="257242" y="151071"/>
                    <a:pt x="254707" y="151071"/>
                  </a:cubicBezTo>
                  <a:cubicBezTo>
                    <a:pt x="252533" y="151071"/>
                    <a:pt x="250360" y="149274"/>
                    <a:pt x="250360" y="146758"/>
                  </a:cubicBezTo>
                  <a:lnTo>
                    <a:pt x="250360" y="133102"/>
                  </a:lnTo>
                  <a:lnTo>
                    <a:pt x="211602" y="133102"/>
                  </a:lnTo>
                  <a:lnTo>
                    <a:pt x="211602" y="146758"/>
                  </a:lnTo>
                  <a:cubicBezTo>
                    <a:pt x="211602" y="149274"/>
                    <a:pt x="209791" y="151071"/>
                    <a:pt x="206894" y="151071"/>
                  </a:cubicBezTo>
                  <a:cubicBezTo>
                    <a:pt x="204358" y="151071"/>
                    <a:pt x="202547" y="149274"/>
                    <a:pt x="202547" y="146758"/>
                  </a:cubicBezTo>
                  <a:lnTo>
                    <a:pt x="202547" y="133102"/>
                  </a:lnTo>
                  <a:lnTo>
                    <a:pt x="187334" y="133102"/>
                  </a:lnTo>
                  <a:close/>
                  <a:moveTo>
                    <a:pt x="88448" y="125412"/>
                  </a:moveTo>
                  <a:lnTo>
                    <a:pt x="147370" y="125412"/>
                  </a:lnTo>
                  <a:cubicBezTo>
                    <a:pt x="150244" y="125412"/>
                    <a:pt x="152040" y="127610"/>
                    <a:pt x="152040" y="129808"/>
                  </a:cubicBezTo>
                  <a:cubicBezTo>
                    <a:pt x="152040" y="132373"/>
                    <a:pt x="150244" y="134571"/>
                    <a:pt x="147370" y="134571"/>
                  </a:cubicBezTo>
                  <a:lnTo>
                    <a:pt x="88448" y="134571"/>
                  </a:lnTo>
                  <a:cubicBezTo>
                    <a:pt x="85933" y="134571"/>
                    <a:pt x="84137" y="132373"/>
                    <a:pt x="84137" y="129808"/>
                  </a:cubicBezTo>
                  <a:cubicBezTo>
                    <a:pt x="84137" y="127610"/>
                    <a:pt x="85933" y="125412"/>
                    <a:pt x="88448" y="125412"/>
                  </a:cubicBezTo>
                  <a:close/>
                  <a:moveTo>
                    <a:pt x="48859" y="119592"/>
                  </a:moveTo>
                  <a:cubicBezTo>
                    <a:pt x="43567" y="119592"/>
                    <a:pt x="38981" y="124178"/>
                    <a:pt x="38981" y="129822"/>
                  </a:cubicBezTo>
                  <a:cubicBezTo>
                    <a:pt x="38981" y="135819"/>
                    <a:pt x="43567" y="140406"/>
                    <a:pt x="48859" y="140406"/>
                  </a:cubicBezTo>
                  <a:cubicBezTo>
                    <a:pt x="54503" y="140406"/>
                    <a:pt x="59090" y="135819"/>
                    <a:pt x="59090" y="129822"/>
                  </a:cubicBezTo>
                  <a:cubicBezTo>
                    <a:pt x="59090" y="124178"/>
                    <a:pt x="54503" y="119592"/>
                    <a:pt x="48859" y="119592"/>
                  </a:cubicBezTo>
                  <a:close/>
                  <a:moveTo>
                    <a:pt x="48859" y="111125"/>
                  </a:moveTo>
                  <a:cubicBezTo>
                    <a:pt x="59442" y="111125"/>
                    <a:pt x="67909" y="119592"/>
                    <a:pt x="67909" y="129822"/>
                  </a:cubicBezTo>
                  <a:cubicBezTo>
                    <a:pt x="67909" y="140406"/>
                    <a:pt x="59442" y="148872"/>
                    <a:pt x="48859" y="148872"/>
                  </a:cubicBezTo>
                  <a:cubicBezTo>
                    <a:pt x="38628" y="148872"/>
                    <a:pt x="30162" y="140406"/>
                    <a:pt x="30162" y="129822"/>
                  </a:cubicBezTo>
                  <a:cubicBezTo>
                    <a:pt x="30162" y="119592"/>
                    <a:pt x="38628" y="111125"/>
                    <a:pt x="48859" y="111125"/>
                  </a:cubicBezTo>
                  <a:close/>
                  <a:moveTo>
                    <a:pt x="230800" y="97884"/>
                  </a:moveTo>
                  <a:cubicBezTo>
                    <a:pt x="220296" y="97884"/>
                    <a:pt x="211602" y="106509"/>
                    <a:pt x="211602" y="116931"/>
                  </a:cubicBezTo>
                  <a:lnTo>
                    <a:pt x="211602" y="124477"/>
                  </a:lnTo>
                  <a:lnTo>
                    <a:pt x="250360" y="124477"/>
                  </a:lnTo>
                  <a:lnTo>
                    <a:pt x="250360" y="116931"/>
                  </a:lnTo>
                  <a:cubicBezTo>
                    <a:pt x="250360" y="106509"/>
                    <a:pt x="241667" y="97884"/>
                    <a:pt x="230800" y="97884"/>
                  </a:cubicBezTo>
                  <a:close/>
                  <a:moveTo>
                    <a:pt x="230800" y="88900"/>
                  </a:moveTo>
                  <a:cubicBezTo>
                    <a:pt x="246738" y="88900"/>
                    <a:pt x="259053" y="101478"/>
                    <a:pt x="259053" y="116931"/>
                  </a:cubicBezTo>
                  <a:lnTo>
                    <a:pt x="259053" y="124477"/>
                  </a:lnTo>
                  <a:lnTo>
                    <a:pt x="278613" y="124477"/>
                  </a:lnTo>
                  <a:cubicBezTo>
                    <a:pt x="281149" y="124477"/>
                    <a:pt x="282960" y="126274"/>
                    <a:pt x="283322" y="128430"/>
                  </a:cubicBezTo>
                  <a:lnTo>
                    <a:pt x="294913" y="247022"/>
                  </a:lnTo>
                  <a:cubicBezTo>
                    <a:pt x="294913" y="248459"/>
                    <a:pt x="294551" y="249178"/>
                    <a:pt x="293826" y="250256"/>
                  </a:cubicBezTo>
                  <a:cubicBezTo>
                    <a:pt x="293102" y="251334"/>
                    <a:pt x="292015" y="252053"/>
                    <a:pt x="290566" y="252053"/>
                  </a:cubicBezTo>
                  <a:lnTo>
                    <a:pt x="171396" y="252053"/>
                  </a:lnTo>
                  <a:cubicBezTo>
                    <a:pt x="169947" y="252053"/>
                    <a:pt x="168861" y="251334"/>
                    <a:pt x="167774" y="250256"/>
                  </a:cubicBezTo>
                  <a:cubicBezTo>
                    <a:pt x="167049" y="249178"/>
                    <a:pt x="166687" y="248459"/>
                    <a:pt x="166687" y="247022"/>
                  </a:cubicBezTo>
                  <a:lnTo>
                    <a:pt x="178641" y="128430"/>
                  </a:lnTo>
                  <a:cubicBezTo>
                    <a:pt x="179003" y="126274"/>
                    <a:pt x="180814" y="124477"/>
                    <a:pt x="183349" y="124477"/>
                  </a:cubicBezTo>
                  <a:lnTo>
                    <a:pt x="202547" y="124477"/>
                  </a:lnTo>
                  <a:lnTo>
                    <a:pt x="202547" y="116931"/>
                  </a:lnTo>
                  <a:cubicBezTo>
                    <a:pt x="202547" y="101478"/>
                    <a:pt x="215225" y="88900"/>
                    <a:pt x="230800" y="88900"/>
                  </a:cubicBezTo>
                  <a:close/>
                  <a:moveTo>
                    <a:pt x="142437" y="65087"/>
                  </a:moveTo>
                  <a:lnTo>
                    <a:pt x="200102" y="65087"/>
                  </a:lnTo>
                  <a:cubicBezTo>
                    <a:pt x="202264" y="65087"/>
                    <a:pt x="204427" y="67285"/>
                    <a:pt x="204427" y="69849"/>
                  </a:cubicBezTo>
                  <a:cubicBezTo>
                    <a:pt x="204427" y="72048"/>
                    <a:pt x="202264" y="74246"/>
                    <a:pt x="200102" y="74246"/>
                  </a:cubicBezTo>
                  <a:lnTo>
                    <a:pt x="142437" y="74246"/>
                  </a:lnTo>
                  <a:cubicBezTo>
                    <a:pt x="139914" y="74246"/>
                    <a:pt x="138112" y="72048"/>
                    <a:pt x="138112" y="69849"/>
                  </a:cubicBezTo>
                  <a:cubicBezTo>
                    <a:pt x="138112" y="67285"/>
                    <a:pt x="139914" y="65087"/>
                    <a:pt x="142437" y="65087"/>
                  </a:cubicBezTo>
                  <a:close/>
                  <a:moveTo>
                    <a:pt x="88520" y="65087"/>
                  </a:moveTo>
                  <a:lnTo>
                    <a:pt x="120298" y="65087"/>
                  </a:lnTo>
                  <a:cubicBezTo>
                    <a:pt x="122855" y="65087"/>
                    <a:pt x="125046" y="67285"/>
                    <a:pt x="125046" y="69849"/>
                  </a:cubicBezTo>
                  <a:cubicBezTo>
                    <a:pt x="125046" y="72048"/>
                    <a:pt x="122855" y="74246"/>
                    <a:pt x="120298" y="74246"/>
                  </a:cubicBezTo>
                  <a:lnTo>
                    <a:pt x="88520" y="74246"/>
                  </a:lnTo>
                  <a:cubicBezTo>
                    <a:pt x="85963" y="74246"/>
                    <a:pt x="84137" y="72048"/>
                    <a:pt x="84137" y="69849"/>
                  </a:cubicBezTo>
                  <a:cubicBezTo>
                    <a:pt x="84137" y="67285"/>
                    <a:pt x="85963" y="65087"/>
                    <a:pt x="88520" y="65087"/>
                  </a:cubicBezTo>
                  <a:close/>
                  <a:moveTo>
                    <a:pt x="48859" y="59619"/>
                  </a:moveTo>
                  <a:cubicBezTo>
                    <a:pt x="43567" y="59619"/>
                    <a:pt x="38981" y="64206"/>
                    <a:pt x="38981" y="69850"/>
                  </a:cubicBezTo>
                  <a:cubicBezTo>
                    <a:pt x="38981" y="75494"/>
                    <a:pt x="43567" y="80081"/>
                    <a:pt x="48859" y="80081"/>
                  </a:cubicBezTo>
                  <a:cubicBezTo>
                    <a:pt x="54503" y="80081"/>
                    <a:pt x="59090" y="75494"/>
                    <a:pt x="59090" y="69850"/>
                  </a:cubicBezTo>
                  <a:cubicBezTo>
                    <a:pt x="59090" y="64206"/>
                    <a:pt x="54503" y="59619"/>
                    <a:pt x="48859" y="59619"/>
                  </a:cubicBezTo>
                  <a:close/>
                  <a:moveTo>
                    <a:pt x="48859" y="50800"/>
                  </a:moveTo>
                  <a:cubicBezTo>
                    <a:pt x="59442" y="50800"/>
                    <a:pt x="67909" y="59267"/>
                    <a:pt x="67909" y="69850"/>
                  </a:cubicBezTo>
                  <a:cubicBezTo>
                    <a:pt x="67909" y="80081"/>
                    <a:pt x="59442" y="88547"/>
                    <a:pt x="48859" y="88547"/>
                  </a:cubicBezTo>
                  <a:cubicBezTo>
                    <a:pt x="38628" y="88547"/>
                    <a:pt x="30162" y="80081"/>
                    <a:pt x="30162" y="69850"/>
                  </a:cubicBezTo>
                  <a:cubicBezTo>
                    <a:pt x="30162" y="59267"/>
                    <a:pt x="38628" y="50800"/>
                    <a:pt x="48859" y="50800"/>
                  </a:cubicBezTo>
                  <a:close/>
                  <a:moveTo>
                    <a:pt x="68106" y="8627"/>
                  </a:moveTo>
                  <a:lnTo>
                    <a:pt x="68106" y="22287"/>
                  </a:lnTo>
                  <a:cubicBezTo>
                    <a:pt x="68106" y="26241"/>
                    <a:pt x="71350" y="29477"/>
                    <a:pt x="75313" y="29477"/>
                  </a:cubicBezTo>
                  <a:lnTo>
                    <a:pt x="158555" y="29477"/>
                  </a:lnTo>
                  <a:cubicBezTo>
                    <a:pt x="162879" y="29477"/>
                    <a:pt x="166122" y="26241"/>
                    <a:pt x="166122" y="22287"/>
                  </a:cubicBezTo>
                  <a:lnTo>
                    <a:pt x="166122" y="8627"/>
                  </a:lnTo>
                  <a:lnTo>
                    <a:pt x="68106" y="8627"/>
                  </a:lnTo>
                  <a:close/>
                  <a:moveTo>
                    <a:pt x="22342" y="0"/>
                  </a:moveTo>
                  <a:lnTo>
                    <a:pt x="212248" y="0"/>
                  </a:lnTo>
                  <a:cubicBezTo>
                    <a:pt x="224500" y="0"/>
                    <a:pt x="234590" y="9706"/>
                    <a:pt x="234590" y="22287"/>
                  </a:cubicBezTo>
                  <a:lnTo>
                    <a:pt x="234590" y="75489"/>
                  </a:lnTo>
                  <a:cubicBezTo>
                    <a:pt x="234590" y="78005"/>
                    <a:pt x="232428" y="80162"/>
                    <a:pt x="229905" y="80162"/>
                  </a:cubicBezTo>
                  <a:cubicBezTo>
                    <a:pt x="227743" y="80162"/>
                    <a:pt x="225581" y="78005"/>
                    <a:pt x="225581" y="75489"/>
                  </a:cubicBezTo>
                  <a:lnTo>
                    <a:pt x="225581" y="22287"/>
                  </a:lnTo>
                  <a:cubicBezTo>
                    <a:pt x="225581" y="14738"/>
                    <a:pt x="219815" y="8627"/>
                    <a:pt x="212248" y="8627"/>
                  </a:cubicBezTo>
                  <a:lnTo>
                    <a:pt x="175132" y="8627"/>
                  </a:lnTo>
                  <a:lnTo>
                    <a:pt x="175132" y="22287"/>
                  </a:lnTo>
                  <a:cubicBezTo>
                    <a:pt x="175132" y="31274"/>
                    <a:pt x="167925" y="38463"/>
                    <a:pt x="158555" y="38463"/>
                  </a:cubicBezTo>
                  <a:lnTo>
                    <a:pt x="75313" y="38463"/>
                  </a:lnTo>
                  <a:cubicBezTo>
                    <a:pt x="66665" y="38463"/>
                    <a:pt x="59098" y="31274"/>
                    <a:pt x="59098" y="22287"/>
                  </a:cubicBezTo>
                  <a:lnTo>
                    <a:pt x="59098" y="8627"/>
                  </a:lnTo>
                  <a:lnTo>
                    <a:pt x="22342" y="8627"/>
                  </a:lnTo>
                  <a:cubicBezTo>
                    <a:pt x="14774" y="8627"/>
                    <a:pt x="8648" y="14738"/>
                    <a:pt x="8648" y="22287"/>
                  </a:cubicBezTo>
                  <a:lnTo>
                    <a:pt x="8648" y="271040"/>
                  </a:lnTo>
                  <a:cubicBezTo>
                    <a:pt x="8648" y="278230"/>
                    <a:pt x="14774" y="284341"/>
                    <a:pt x="22342" y="284341"/>
                  </a:cubicBezTo>
                  <a:lnTo>
                    <a:pt x="212248" y="284341"/>
                  </a:lnTo>
                  <a:cubicBezTo>
                    <a:pt x="219815" y="284341"/>
                    <a:pt x="225581" y="278230"/>
                    <a:pt x="225581" y="271040"/>
                  </a:cubicBezTo>
                  <a:lnTo>
                    <a:pt x="225581" y="265289"/>
                  </a:lnTo>
                  <a:cubicBezTo>
                    <a:pt x="225581" y="262773"/>
                    <a:pt x="227743" y="260616"/>
                    <a:pt x="229905" y="260616"/>
                  </a:cubicBezTo>
                  <a:cubicBezTo>
                    <a:pt x="232428" y="260616"/>
                    <a:pt x="234590" y="262773"/>
                    <a:pt x="234590" y="265289"/>
                  </a:cubicBezTo>
                  <a:lnTo>
                    <a:pt x="234590" y="271040"/>
                  </a:lnTo>
                  <a:cubicBezTo>
                    <a:pt x="234590" y="283262"/>
                    <a:pt x="224500" y="293328"/>
                    <a:pt x="212248" y="293328"/>
                  </a:cubicBezTo>
                  <a:lnTo>
                    <a:pt x="22342" y="293328"/>
                  </a:lnTo>
                  <a:cubicBezTo>
                    <a:pt x="9729" y="293328"/>
                    <a:pt x="0" y="283262"/>
                    <a:pt x="0" y="271040"/>
                  </a:cubicBezTo>
                  <a:lnTo>
                    <a:pt x="0" y="22287"/>
                  </a:lnTo>
                  <a:cubicBezTo>
                    <a:pt x="0" y="9706"/>
                    <a:pt x="9729" y="0"/>
                    <a:pt x="22342" y="0"/>
                  </a:cubicBezTo>
                  <a:close/>
                </a:path>
              </a:pathLst>
            </a:custGeom>
            <a:solidFill>
              <a:schemeClr val="bg1"/>
            </a:solidFill>
            <a:ln>
              <a:noFill/>
            </a:ln>
            <a:effectLst/>
          </p:spPr>
          <p:txBody>
            <a:bodyPr anchor="ctr"/>
            <a:lstStyle/>
            <a:p>
              <a:endParaRPr lang="en-US" sz="675"/>
            </a:p>
          </p:txBody>
        </p:sp>
        <p:sp>
          <p:nvSpPr>
            <p:cNvPr id="88" name="SliModel Group shp111">
              <a:extLst>
                <a:ext uri="{FF2B5EF4-FFF2-40B4-BE49-F238E27FC236}">
                  <a16:creationId xmlns:a16="http://schemas.microsoft.com/office/drawing/2014/main" id="{F5A7FB7B-C568-434C-B26F-6A984C9C94BE}"/>
                </a:ext>
              </a:extLst>
            </p:cNvPr>
            <p:cNvSpPr/>
            <p:nvPr/>
          </p:nvSpPr>
          <p:spPr>
            <a:xfrm>
              <a:off x="2167332" y="2311247"/>
              <a:ext cx="2446637" cy="2446637"/>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9" name="SliModel Group shp112">
              <a:extLst>
                <a:ext uri="{FF2B5EF4-FFF2-40B4-BE49-F238E27FC236}">
                  <a16:creationId xmlns:a16="http://schemas.microsoft.com/office/drawing/2014/main" id="{56DBA703-485A-497E-8782-017BDCF99BDB}"/>
                </a:ext>
              </a:extLst>
            </p:cNvPr>
            <p:cNvSpPr/>
            <p:nvPr/>
          </p:nvSpPr>
          <p:spPr>
            <a:xfrm>
              <a:off x="1910435" y="2054350"/>
              <a:ext cx="2960431" cy="2960431"/>
            </a:xfrm>
            <a:prstGeom prst="diamond">
              <a:avLst/>
            </a:prstGeom>
            <a:noFill/>
            <a:ln w="38100" cap="rnd">
              <a:solidFill>
                <a:schemeClr val="accent6"/>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grpSp>
        <p:nvGrpSpPr>
          <p:cNvPr id="82" name="SlideModel shp113">
            <a:extLst>
              <a:ext uri="{FF2B5EF4-FFF2-40B4-BE49-F238E27FC236}">
                <a16:creationId xmlns:a16="http://schemas.microsoft.com/office/drawing/2014/main" id="{A518864F-27ED-4989-AB77-A1EF5D24FCD8}"/>
              </a:ext>
            </a:extLst>
          </p:cNvPr>
          <p:cNvGrpSpPr/>
          <p:nvPr/>
        </p:nvGrpSpPr>
        <p:grpSpPr>
          <a:xfrm>
            <a:off x="4084116" y="2907257"/>
            <a:ext cx="1103724" cy="1085330"/>
            <a:chOff x="1910435" y="2054350"/>
            <a:chExt cx="2960431" cy="2960431"/>
          </a:xfrm>
        </p:grpSpPr>
        <p:sp>
          <p:nvSpPr>
            <p:cNvPr id="83" name="SliModel Group shp114">
              <a:extLst>
                <a:ext uri="{FF2B5EF4-FFF2-40B4-BE49-F238E27FC236}">
                  <a16:creationId xmlns:a16="http://schemas.microsoft.com/office/drawing/2014/main" id="{96EB2464-731C-4CD0-B43F-AC6FD48F068C}"/>
                </a:ext>
              </a:extLst>
            </p:cNvPr>
            <p:cNvSpPr>
              <a:spLocks noChangeArrowheads="1"/>
            </p:cNvSpPr>
            <p:nvPr/>
          </p:nvSpPr>
          <p:spPr bwMode="auto">
            <a:xfrm>
              <a:off x="3238251" y="3736293"/>
              <a:ext cx="858430" cy="855882"/>
            </a:xfrm>
            <a:custGeom>
              <a:avLst/>
              <a:gdLst>
                <a:gd name="T0" fmla="*/ 1658462 w 294913"/>
                <a:gd name="T1" fmla="*/ 2734422 h 293328"/>
                <a:gd name="T2" fmla="*/ 917779 w 294913"/>
                <a:gd name="T3" fmla="*/ 2734422 h 293328"/>
                <a:gd name="T4" fmla="*/ 425207 w 294913"/>
                <a:gd name="T5" fmla="*/ 2717122 h 293328"/>
                <a:gd name="T6" fmla="*/ 532947 w 294913"/>
                <a:gd name="T7" fmla="*/ 2608584 h 293328"/>
                <a:gd name="T8" fmla="*/ 532947 w 294913"/>
                <a:gd name="T9" fmla="*/ 2926421 h 293328"/>
                <a:gd name="T10" fmla="*/ 1944665 w 294913"/>
                <a:gd name="T11" fmla="*/ 2441651 h 293328"/>
                <a:gd name="T12" fmla="*/ 3094445 w 294913"/>
                <a:gd name="T13" fmla="*/ 2441651 h 293328"/>
                <a:gd name="T14" fmla="*/ 1607525 w 294913"/>
                <a:gd name="T15" fmla="*/ 2023306 h 293328"/>
                <a:gd name="T16" fmla="*/ 964808 w 294913"/>
                <a:gd name="T17" fmla="*/ 2123937 h 293328"/>
                <a:gd name="T18" fmla="*/ 532947 w 294913"/>
                <a:gd name="T19" fmla="*/ 1959357 h 293328"/>
                <a:gd name="T20" fmla="*/ 644573 w 294913"/>
                <a:gd name="T21" fmla="*/ 2071748 h 293328"/>
                <a:gd name="T22" fmla="*/ 740756 w 294913"/>
                <a:gd name="T23" fmla="*/ 2071748 h 293328"/>
                <a:gd name="T24" fmla="*/ 532947 w 294913"/>
                <a:gd name="T25" fmla="*/ 1866309 h 293328"/>
                <a:gd name="T26" fmla="*/ 3082596 w 294913"/>
                <a:gd name="T27" fmla="*/ 2342945 h 293328"/>
                <a:gd name="T28" fmla="*/ 2825769 w 294913"/>
                <a:gd name="T29" fmla="*/ 1612478 h 293328"/>
                <a:gd name="T30" fmla="*/ 2730933 w 294913"/>
                <a:gd name="T31" fmla="*/ 1462422 h 293328"/>
                <a:gd name="T32" fmla="*/ 2256812 w 294913"/>
                <a:gd name="T33" fmla="*/ 1659850 h 293328"/>
                <a:gd name="T34" fmla="*/ 2043453 w 294913"/>
                <a:gd name="T35" fmla="*/ 1462422 h 293328"/>
                <a:gd name="T36" fmla="*/ 1658462 w 294913"/>
                <a:gd name="T37" fmla="*/ 1426237 h 293328"/>
                <a:gd name="T38" fmla="*/ 917779 w 294913"/>
                <a:gd name="T39" fmla="*/ 1426237 h 293328"/>
                <a:gd name="T40" fmla="*/ 425207 w 294913"/>
                <a:gd name="T41" fmla="*/ 1426386 h 293328"/>
                <a:gd name="T42" fmla="*/ 532947 w 294913"/>
                <a:gd name="T43" fmla="*/ 1313983 h 293328"/>
                <a:gd name="T44" fmla="*/ 532947 w 294913"/>
                <a:gd name="T45" fmla="*/ 1635694 h 293328"/>
                <a:gd name="T46" fmla="*/ 2517576 w 294913"/>
                <a:gd name="T47" fmla="*/ 1075485 h 293328"/>
                <a:gd name="T48" fmla="*/ 2730933 w 294913"/>
                <a:gd name="T49" fmla="*/ 1367667 h 293328"/>
                <a:gd name="T50" fmla="*/ 2517576 w 294913"/>
                <a:gd name="T51" fmla="*/ 976778 h 293328"/>
                <a:gd name="T52" fmla="*/ 3039124 w 294913"/>
                <a:gd name="T53" fmla="*/ 1367667 h 293328"/>
                <a:gd name="T54" fmla="*/ 3205068 w 294913"/>
                <a:gd name="T55" fmla="*/ 2749634 h 293328"/>
                <a:gd name="T56" fmla="*/ 1830088 w 294913"/>
                <a:gd name="T57" fmla="*/ 2749634 h 293328"/>
                <a:gd name="T58" fmla="*/ 1999978 w 294913"/>
                <a:gd name="T59" fmla="*/ 1367667 h 293328"/>
                <a:gd name="T60" fmla="*/ 2517576 w 294913"/>
                <a:gd name="T61" fmla="*/ 976778 h 293328"/>
                <a:gd name="T62" fmla="*/ 2229905 w 294913"/>
                <a:gd name="T63" fmla="*/ 767454 h 293328"/>
                <a:gd name="T64" fmla="*/ 1506537 w 294913"/>
                <a:gd name="T65" fmla="*/ 767454 h 293328"/>
                <a:gd name="T66" fmla="*/ 1312216 w 294913"/>
                <a:gd name="T67" fmla="*/ 715133 h 293328"/>
                <a:gd name="T68" fmla="*/ 965584 w 294913"/>
                <a:gd name="T69" fmla="*/ 815760 h 293328"/>
                <a:gd name="T70" fmla="*/ 532947 w 294913"/>
                <a:gd name="T71" fmla="*/ 655050 h 293328"/>
                <a:gd name="T72" fmla="*/ 644573 w 294913"/>
                <a:gd name="T73" fmla="*/ 767463 h 293328"/>
                <a:gd name="T74" fmla="*/ 740756 w 294913"/>
                <a:gd name="T75" fmla="*/ 767463 h 293328"/>
                <a:gd name="T76" fmla="*/ 532947 w 294913"/>
                <a:gd name="T77" fmla="*/ 558153 h 293328"/>
                <a:gd name="T78" fmla="*/ 821523 w 294913"/>
                <a:gd name="T79" fmla="*/ 323857 h 293328"/>
                <a:gd name="T80" fmla="*/ 1812064 w 294913"/>
                <a:gd name="T81" fmla="*/ 94808 h 293328"/>
                <a:gd name="T82" fmla="*/ 2315213 w 294913"/>
                <a:gd name="T83" fmla="*/ 0 h 293328"/>
                <a:gd name="T84" fmla="*/ 2507822 w 294913"/>
                <a:gd name="T85" fmla="*/ 880759 h 293328"/>
                <a:gd name="T86" fmla="*/ 2315213 w 294913"/>
                <a:gd name="T87" fmla="*/ 94808 h 293328"/>
                <a:gd name="T88" fmla="*/ 1729535 w 294913"/>
                <a:gd name="T89" fmla="*/ 422588 h 293328"/>
                <a:gd name="T90" fmla="*/ 644658 w 294913"/>
                <a:gd name="T91" fmla="*/ 94808 h 293328"/>
                <a:gd name="T92" fmla="*/ 94351 w 294913"/>
                <a:gd name="T93" fmla="*/ 2977994 h 293328"/>
                <a:gd name="T94" fmla="*/ 2460649 w 294913"/>
                <a:gd name="T95" fmla="*/ 2977994 h 293328"/>
                <a:gd name="T96" fmla="*/ 2558919 w 294913"/>
                <a:gd name="T97" fmla="*/ 2914801 h 293328"/>
                <a:gd name="T98" fmla="*/ 243700 w 294913"/>
                <a:gd name="T99" fmla="*/ 3222872 h 293328"/>
                <a:gd name="T100" fmla="*/ 243700 w 294913"/>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3" h="293328">
                  <a:moveTo>
                    <a:pt x="88448" y="244475"/>
                  </a:moveTo>
                  <a:lnTo>
                    <a:pt x="147370" y="244475"/>
                  </a:lnTo>
                  <a:cubicBezTo>
                    <a:pt x="150244" y="244475"/>
                    <a:pt x="152040" y="246307"/>
                    <a:pt x="152040" y="248871"/>
                  </a:cubicBezTo>
                  <a:cubicBezTo>
                    <a:pt x="152040" y="251436"/>
                    <a:pt x="150244" y="253634"/>
                    <a:pt x="147370" y="253634"/>
                  </a:cubicBezTo>
                  <a:lnTo>
                    <a:pt x="88448" y="253634"/>
                  </a:lnTo>
                  <a:cubicBezTo>
                    <a:pt x="85933" y="253634"/>
                    <a:pt x="84137" y="251436"/>
                    <a:pt x="84137" y="248871"/>
                  </a:cubicBezTo>
                  <a:cubicBezTo>
                    <a:pt x="84137" y="246307"/>
                    <a:pt x="85933" y="244475"/>
                    <a:pt x="88448" y="244475"/>
                  </a:cubicBezTo>
                  <a:close/>
                  <a:moveTo>
                    <a:pt x="48859" y="237419"/>
                  </a:moveTo>
                  <a:cubicBezTo>
                    <a:pt x="43567" y="237419"/>
                    <a:pt x="38981" y="241653"/>
                    <a:pt x="38981" y="247297"/>
                  </a:cubicBezTo>
                  <a:cubicBezTo>
                    <a:pt x="38981" y="252942"/>
                    <a:pt x="43567" y="257528"/>
                    <a:pt x="48859" y="257528"/>
                  </a:cubicBezTo>
                  <a:cubicBezTo>
                    <a:pt x="54503" y="257528"/>
                    <a:pt x="59090" y="252942"/>
                    <a:pt x="59090" y="247297"/>
                  </a:cubicBezTo>
                  <a:cubicBezTo>
                    <a:pt x="59090" y="241653"/>
                    <a:pt x="54503" y="237419"/>
                    <a:pt x="48859" y="237419"/>
                  </a:cubicBezTo>
                  <a:close/>
                  <a:moveTo>
                    <a:pt x="48859" y="228600"/>
                  </a:moveTo>
                  <a:cubicBezTo>
                    <a:pt x="59442" y="228600"/>
                    <a:pt x="67909" y="237067"/>
                    <a:pt x="67909" y="247297"/>
                  </a:cubicBezTo>
                  <a:cubicBezTo>
                    <a:pt x="67909" y="257881"/>
                    <a:pt x="59442" y="266347"/>
                    <a:pt x="48859" y="266347"/>
                  </a:cubicBezTo>
                  <a:cubicBezTo>
                    <a:pt x="38628" y="266347"/>
                    <a:pt x="30162" y="257881"/>
                    <a:pt x="30162" y="247297"/>
                  </a:cubicBezTo>
                  <a:cubicBezTo>
                    <a:pt x="30162" y="237067"/>
                    <a:pt x="38628" y="228600"/>
                    <a:pt x="48859" y="228600"/>
                  </a:cubicBezTo>
                  <a:close/>
                  <a:moveTo>
                    <a:pt x="178278" y="222225"/>
                  </a:moveTo>
                  <a:lnTo>
                    <a:pt x="176105" y="243068"/>
                  </a:lnTo>
                  <a:lnTo>
                    <a:pt x="285858" y="243068"/>
                  </a:lnTo>
                  <a:lnTo>
                    <a:pt x="283684" y="222225"/>
                  </a:lnTo>
                  <a:lnTo>
                    <a:pt x="178278" y="222225"/>
                  </a:lnTo>
                  <a:close/>
                  <a:moveTo>
                    <a:pt x="88448" y="184150"/>
                  </a:moveTo>
                  <a:lnTo>
                    <a:pt x="147370" y="184150"/>
                  </a:lnTo>
                  <a:cubicBezTo>
                    <a:pt x="150244" y="184150"/>
                    <a:pt x="152040" y="186348"/>
                    <a:pt x="152040" y="188546"/>
                  </a:cubicBezTo>
                  <a:cubicBezTo>
                    <a:pt x="152040" y="191111"/>
                    <a:pt x="150244" y="193309"/>
                    <a:pt x="147370" y="193309"/>
                  </a:cubicBezTo>
                  <a:lnTo>
                    <a:pt x="88448" y="193309"/>
                  </a:lnTo>
                  <a:cubicBezTo>
                    <a:pt x="85933" y="193309"/>
                    <a:pt x="84137" y="191111"/>
                    <a:pt x="84137" y="188546"/>
                  </a:cubicBezTo>
                  <a:cubicBezTo>
                    <a:pt x="84137" y="186348"/>
                    <a:pt x="85933" y="184150"/>
                    <a:pt x="88448" y="184150"/>
                  </a:cubicBezTo>
                  <a:close/>
                  <a:moveTo>
                    <a:pt x="48859" y="178329"/>
                  </a:moveTo>
                  <a:cubicBezTo>
                    <a:pt x="43567" y="178329"/>
                    <a:pt x="38981" y="182915"/>
                    <a:pt x="38981" y="188559"/>
                  </a:cubicBezTo>
                  <a:cubicBezTo>
                    <a:pt x="38981" y="194204"/>
                    <a:pt x="43567" y="198790"/>
                    <a:pt x="48859" y="198790"/>
                  </a:cubicBezTo>
                  <a:cubicBezTo>
                    <a:pt x="54503" y="198790"/>
                    <a:pt x="59090" y="194204"/>
                    <a:pt x="59090" y="188559"/>
                  </a:cubicBezTo>
                  <a:cubicBezTo>
                    <a:pt x="59090" y="182915"/>
                    <a:pt x="54503" y="178329"/>
                    <a:pt x="48859" y="178329"/>
                  </a:cubicBezTo>
                  <a:close/>
                  <a:moveTo>
                    <a:pt x="48859" y="169862"/>
                  </a:moveTo>
                  <a:cubicBezTo>
                    <a:pt x="59442" y="169862"/>
                    <a:pt x="67909" y="178329"/>
                    <a:pt x="67909" y="188559"/>
                  </a:cubicBezTo>
                  <a:cubicBezTo>
                    <a:pt x="67909" y="198790"/>
                    <a:pt x="59442" y="207609"/>
                    <a:pt x="48859" y="207609"/>
                  </a:cubicBezTo>
                  <a:cubicBezTo>
                    <a:pt x="38628" y="207609"/>
                    <a:pt x="30162" y="198790"/>
                    <a:pt x="30162" y="188559"/>
                  </a:cubicBezTo>
                  <a:cubicBezTo>
                    <a:pt x="30162" y="178329"/>
                    <a:pt x="38628" y="169862"/>
                    <a:pt x="48859" y="169862"/>
                  </a:cubicBezTo>
                  <a:close/>
                  <a:moveTo>
                    <a:pt x="187334" y="133102"/>
                  </a:moveTo>
                  <a:lnTo>
                    <a:pt x="179365" y="213241"/>
                  </a:lnTo>
                  <a:lnTo>
                    <a:pt x="282598" y="213241"/>
                  </a:lnTo>
                  <a:lnTo>
                    <a:pt x="274629" y="133102"/>
                  </a:lnTo>
                  <a:lnTo>
                    <a:pt x="259053" y="133102"/>
                  </a:lnTo>
                  <a:lnTo>
                    <a:pt x="259053" y="146758"/>
                  </a:lnTo>
                  <a:cubicBezTo>
                    <a:pt x="259053" y="149274"/>
                    <a:pt x="257242" y="151071"/>
                    <a:pt x="254707" y="151071"/>
                  </a:cubicBezTo>
                  <a:cubicBezTo>
                    <a:pt x="252533" y="151071"/>
                    <a:pt x="250360" y="149274"/>
                    <a:pt x="250360" y="146758"/>
                  </a:cubicBezTo>
                  <a:lnTo>
                    <a:pt x="250360" y="133102"/>
                  </a:lnTo>
                  <a:lnTo>
                    <a:pt x="211602" y="133102"/>
                  </a:lnTo>
                  <a:lnTo>
                    <a:pt x="211602" y="146758"/>
                  </a:lnTo>
                  <a:cubicBezTo>
                    <a:pt x="211602" y="149274"/>
                    <a:pt x="209791" y="151071"/>
                    <a:pt x="206894" y="151071"/>
                  </a:cubicBezTo>
                  <a:cubicBezTo>
                    <a:pt x="204358" y="151071"/>
                    <a:pt x="202547" y="149274"/>
                    <a:pt x="202547" y="146758"/>
                  </a:cubicBezTo>
                  <a:lnTo>
                    <a:pt x="202547" y="133102"/>
                  </a:lnTo>
                  <a:lnTo>
                    <a:pt x="187334" y="133102"/>
                  </a:lnTo>
                  <a:close/>
                  <a:moveTo>
                    <a:pt x="88448" y="125412"/>
                  </a:moveTo>
                  <a:lnTo>
                    <a:pt x="147370" y="125412"/>
                  </a:lnTo>
                  <a:cubicBezTo>
                    <a:pt x="150244" y="125412"/>
                    <a:pt x="152040" y="127610"/>
                    <a:pt x="152040" y="129808"/>
                  </a:cubicBezTo>
                  <a:cubicBezTo>
                    <a:pt x="152040" y="132373"/>
                    <a:pt x="150244" y="134571"/>
                    <a:pt x="147370" y="134571"/>
                  </a:cubicBezTo>
                  <a:lnTo>
                    <a:pt x="88448" y="134571"/>
                  </a:lnTo>
                  <a:cubicBezTo>
                    <a:pt x="85933" y="134571"/>
                    <a:pt x="84137" y="132373"/>
                    <a:pt x="84137" y="129808"/>
                  </a:cubicBezTo>
                  <a:cubicBezTo>
                    <a:pt x="84137" y="127610"/>
                    <a:pt x="85933" y="125412"/>
                    <a:pt x="88448" y="125412"/>
                  </a:cubicBezTo>
                  <a:close/>
                  <a:moveTo>
                    <a:pt x="48859" y="119592"/>
                  </a:moveTo>
                  <a:cubicBezTo>
                    <a:pt x="43567" y="119592"/>
                    <a:pt x="38981" y="124178"/>
                    <a:pt x="38981" y="129822"/>
                  </a:cubicBezTo>
                  <a:cubicBezTo>
                    <a:pt x="38981" y="135819"/>
                    <a:pt x="43567" y="140406"/>
                    <a:pt x="48859" y="140406"/>
                  </a:cubicBezTo>
                  <a:cubicBezTo>
                    <a:pt x="54503" y="140406"/>
                    <a:pt x="59090" y="135819"/>
                    <a:pt x="59090" y="129822"/>
                  </a:cubicBezTo>
                  <a:cubicBezTo>
                    <a:pt x="59090" y="124178"/>
                    <a:pt x="54503" y="119592"/>
                    <a:pt x="48859" y="119592"/>
                  </a:cubicBezTo>
                  <a:close/>
                  <a:moveTo>
                    <a:pt x="48859" y="111125"/>
                  </a:moveTo>
                  <a:cubicBezTo>
                    <a:pt x="59442" y="111125"/>
                    <a:pt x="67909" y="119592"/>
                    <a:pt x="67909" y="129822"/>
                  </a:cubicBezTo>
                  <a:cubicBezTo>
                    <a:pt x="67909" y="140406"/>
                    <a:pt x="59442" y="148872"/>
                    <a:pt x="48859" y="148872"/>
                  </a:cubicBezTo>
                  <a:cubicBezTo>
                    <a:pt x="38628" y="148872"/>
                    <a:pt x="30162" y="140406"/>
                    <a:pt x="30162" y="129822"/>
                  </a:cubicBezTo>
                  <a:cubicBezTo>
                    <a:pt x="30162" y="119592"/>
                    <a:pt x="38628" y="111125"/>
                    <a:pt x="48859" y="111125"/>
                  </a:cubicBezTo>
                  <a:close/>
                  <a:moveTo>
                    <a:pt x="230800" y="97884"/>
                  </a:moveTo>
                  <a:cubicBezTo>
                    <a:pt x="220296" y="97884"/>
                    <a:pt x="211602" y="106509"/>
                    <a:pt x="211602" y="116931"/>
                  </a:cubicBezTo>
                  <a:lnTo>
                    <a:pt x="211602" y="124477"/>
                  </a:lnTo>
                  <a:lnTo>
                    <a:pt x="250360" y="124477"/>
                  </a:lnTo>
                  <a:lnTo>
                    <a:pt x="250360" y="116931"/>
                  </a:lnTo>
                  <a:cubicBezTo>
                    <a:pt x="250360" y="106509"/>
                    <a:pt x="241667" y="97884"/>
                    <a:pt x="230800" y="97884"/>
                  </a:cubicBezTo>
                  <a:close/>
                  <a:moveTo>
                    <a:pt x="230800" y="88900"/>
                  </a:moveTo>
                  <a:cubicBezTo>
                    <a:pt x="246738" y="88900"/>
                    <a:pt x="259053" y="101478"/>
                    <a:pt x="259053" y="116931"/>
                  </a:cubicBezTo>
                  <a:lnTo>
                    <a:pt x="259053" y="124477"/>
                  </a:lnTo>
                  <a:lnTo>
                    <a:pt x="278613" y="124477"/>
                  </a:lnTo>
                  <a:cubicBezTo>
                    <a:pt x="281149" y="124477"/>
                    <a:pt x="282960" y="126274"/>
                    <a:pt x="283322" y="128430"/>
                  </a:cubicBezTo>
                  <a:lnTo>
                    <a:pt x="294913" y="247022"/>
                  </a:lnTo>
                  <a:cubicBezTo>
                    <a:pt x="294913" y="248459"/>
                    <a:pt x="294551" y="249178"/>
                    <a:pt x="293826" y="250256"/>
                  </a:cubicBezTo>
                  <a:cubicBezTo>
                    <a:pt x="293102" y="251334"/>
                    <a:pt x="292015" y="252053"/>
                    <a:pt x="290566" y="252053"/>
                  </a:cubicBezTo>
                  <a:lnTo>
                    <a:pt x="171396" y="252053"/>
                  </a:lnTo>
                  <a:cubicBezTo>
                    <a:pt x="169947" y="252053"/>
                    <a:pt x="168861" y="251334"/>
                    <a:pt x="167774" y="250256"/>
                  </a:cubicBezTo>
                  <a:cubicBezTo>
                    <a:pt x="167049" y="249178"/>
                    <a:pt x="166687" y="248459"/>
                    <a:pt x="166687" y="247022"/>
                  </a:cubicBezTo>
                  <a:lnTo>
                    <a:pt x="178641" y="128430"/>
                  </a:lnTo>
                  <a:cubicBezTo>
                    <a:pt x="179003" y="126274"/>
                    <a:pt x="180814" y="124477"/>
                    <a:pt x="183349" y="124477"/>
                  </a:cubicBezTo>
                  <a:lnTo>
                    <a:pt x="202547" y="124477"/>
                  </a:lnTo>
                  <a:lnTo>
                    <a:pt x="202547" y="116931"/>
                  </a:lnTo>
                  <a:cubicBezTo>
                    <a:pt x="202547" y="101478"/>
                    <a:pt x="215225" y="88900"/>
                    <a:pt x="230800" y="88900"/>
                  </a:cubicBezTo>
                  <a:close/>
                  <a:moveTo>
                    <a:pt x="142437" y="65087"/>
                  </a:moveTo>
                  <a:lnTo>
                    <a:pt x="200102" y="65087"/>
                  </a:lnTo>
                  <a:cubicBezTo>
                    <a:pt x="202264" y="65087"/>
                    <a:pt x="204427" y="67285"/>
                    <a:pt x="204427" y="69849"/>
                  </a:cubicBezTo>
                  <a:cubicBezTo>
                    <a:pt x="204427" y="72048"/>
                    <a:pt x="202264" y="74246"/>
                    <a:pt x="200102" y="74246"/>
                  </a:cubicBezTo>
                  <a:lnTo>
                    <a:pt x="142437" y="74246"/>
                  </a:lnTo>
                  <a:cubicBezTo>
                    <a:pt x="139914" y="74246"/>
                    <a:pt x="138112" y="72048"/>
                    <a:pt x="138112" y="69849"/>
                  </a:cubicBezTo>
                  <a:cubicBezTo>
                    <a:pt x="138112" y="67285"/>
                    <a:pt x="139914" y="65087"/>
                    <a:pt x="142437" y="65087"/>
                  </a:cubicBezTo>
                  <a:close/>
                  <a:moveTo>
                    <a:pt x="88520" y="65087"/>
                  </a:moveTo>
                  <a:lnTo>
                    <a:pt x="120298" y="65087"/>
                  </a:lnTo>
                  <a:cubicBezTo>
                    <a:pt x="122855" y="65087"/>
                    <a:pt x="125046" y="67285"/>
                    <a:pt x="125046" y="69849"/>
                  </a:cubicBezTo>
                  <a:cubicBezTo>
                    <a:pt x="125046" y="72048"/>
                    <a:pt x="122855" y="74246"/>
                    <a:pt x="120298" y="74246"/>
                  </a:cubicBezTo>
                  <a:lnTo>
                    <a:pt x="88520" y="74246"/>
                  </a:lnTo>
                  <a:cubicBezTo>
                    <a:pt x="85963" y="74246"/>
                    <a:pt x="84137" y="72048"/>
                    <a:pt x="84137" y="69849"/>
                  </a:cubicBezTo>
                  <a:cubicBezTo>
                    <a:pt x="84137" y="67285"/>
                    <a:pt x="85963" y="65087"/>
                    <a:pt x="88520" y="65087"/>
                  </a:cubicBezTo>
                  <a:close/>
                  <a:moveTo>
                    <a:pt x="48859" y="59619"/>
                  </a:moveTo>
                  <a:cubicBezTo>
                    <a:pt x="43567" y="59619"/>
                    <a:pt x="38981" y="64206"/>
                    <a:pt x="38981" y="69850"/>
                  </a:cubicBezTo>
                  <a:cubicBezTo>
                    <a:pt x="38981" y="75494"/>
                    <a:pt x="43567" y="80081"/>
                    <a:pt x="48859" y="80081"/>
                  </a:cubicBezTo>
                  <a:cubicBezTo>
                    <a:pt x="54503" y="80081"/>
                    <a:pt x="59090" y="75494"/>
                    <a:pt x="59090" y="69850"/>
                  </a:cubicBezTo>
                  <a:cubicBezTo>
                    <a:pt x="59090" y="64206"/>
                    <a:pt x="54503" y="59619"/>
                    <a:pt x="48859" y="59619"/>
                  </a:cubicBezTo>
                  <a:close/>
                  <a:moveTo>
                    <a:pt x="48859" y="50800"/>
                  </a:moveTo>
                  <a:cubicBezTo>
                    <a:pt x="59442" y="50800"/>
                    <a:pt x="67909" y="59267"/>
                    <a:pt x="67909" y="69850"/>
                  </a:cubicBezTo>
                  <a:cubicBezTo>
                    <a:pt x="67909" y="80081"/>
                    <a:pt x="59442" y="88547"/>
                    <a:pt x="48859" y="88547"/>
                  </a:cubicBezTo>
                  <a:cubicBezTo>
                    <a:pt x="38628" y="88547"/>
                    <a:pt x="30162" y="80081"/>
                    <a:pt x="30162" y="69850"/>
                  </a:cubicBezTo>
                  <a:cubicBezTo>
                    <a:pt x="30162" y="59267"/>
                    <a:pt x="38628" y="50800"/>
                    <a:pt x="48859" y="50800"/>
                  </a:cubicBezTo>
                  <a:close/>
                  <a:moveTo>
                    <a:pt x="68106" y="8627"/>
                  </a:moveTo>
                  <a:lnTo>
                    <a:pt x="68106" y="22287"/>
                  </a:lnTo>
                  <a:cubicBezTo>
                    <a:pt x="68106" y="26241"/>
                    <a:pt x="71350" y="29477"/>
                    <a:pt x="75313" y="29477"/>
                  </a:cubicBezTo>
                  <a:lnTo>
                    <a:pt x="158555" y="29477"/>
                  </a:lnTo>
                  <a:cubicBezTo>
                    <a:pt x="162879" y="29477"/>
                    <a:pt x="166122" y="26241"/>
                    <a:pt x="166122" y="22287"/>
                  </a:cubicBezTo>
                  <a:lnTo>
                    <a:pt x="166122" y="8627"/>
                  </a:lnTo>
                  <a:lnTo>
                    <a:pt x="68106" y="8627"/>
                  </a:lnTo>
                  <a:close/>
                  <a:moveTo>
                    <a:pt x="22342" y="0"/>
                  </a:moveTo>
                  <a:lnTo>
                    <a:pt x="212248" y="0"/>
                  </a:lnTo>
                  <a:cubicBezTo>
                    <a:pt x="224500" y="0"/>
                    <a:pt x="234590" y="9706"/>
                    <a:pt x="234590" y="22287"/>
                  </a:cubicBezTo>
                  <a:lnTo>
                    <a:pt x="234590" y="75489"/>
                  </a:lnTo>
                  <a:cubicBezTo>
                    <a:pt x="234590" y="78005"/>
                    <a:pt x="232428" y="80162"/>
                    <a:pt x="229905" y="80162"/>
                  </a:cubicBezTo>
                  <a:cubicBezTo>
                    <a:pt x="227743" y="80162"/>
                    <a:pt x="225581" y="78005"/>
                    <a:pt x="225581" y="75489"/>
                  </a:cubicBezTo>
                  <a:lnTo>
                    <a:pt x="225581" y="22287"/>
                  </a:lnTo>
                  <a:cubicBezTo>
                    <a:pt x="225581" y="14738"/>
                    <a:pt x="219815" y="8627"/>
                    <a:pt x="212248" y="8627"/>
                  </a:cubicBezTo>
                  <a:lnTo>
                    <a:pt x="175132" y="8627"/>
                  </a:lnTo>
                  <a:lnTo>
                    <a:pt x="175132" y="22287"/>
                  </a:lnTo>
                  <a:cubicBezTo>
                    <a:pt x="175132" y="31274"/>
                    <a:pt x="167925" y="38463"/>
                    <a:pt x="158555" y="38463"/>
                  </a:cubicBezTo>
                  <a:lnTo>
                    <a:pt x="75313" y="38463"/>
                  </a:lnTo>
                  <a:cubicBezTo>
                    <a:pt x="66665" y="38463"/>
                    <a:pt x="59098" y="31274"/>
                    <a:pt x="59098" y="22287"/>
                  </a:cubicBezTo>
                  <a:lnTo>
                    <a:pt x="59098" y="8627"/>
                  </a:lnTo>
                  <a:lnTo>
                    <a:pt x="22342" y="8627"/>
                  </a:lnTo>
                  <a:cubicBezTo>
                    <a:pt x="14774" y="8627"/>
                    <a:pt x="8648" y="14738"/>
                    <a:pt x="8648" y="22287"/>
                  </a:cubicBezTo>
                  <a:lnTo>
                    <a:pt x="8648" y="271040"/>
                  </a:lnTo>
                  <a:cubicBezTo>
                    <a:pt x="8648" y="278230"/>
                    <a:pt x="14774" y="284341"/>
                    <a:pt x="22342" y="284341"/>
                  </a:cubicBezTo>
                  <a:lnTo>
                    <a:pt x="212248" y="284341"/>
                  </a:lnTo>
                  <a:cubicBezTo>
                    <a:pt x="219815" y="284341"/>
                    <a:pt x="225581" y="278230"/>
                    <a:pt x="225581" y="271040"/>
                  </a:cubicBezTo>
                  <a:lnTo>
                    <a:pt x="225581" y="265289"/>
                  </a:lnTo>
                  <a:cubicBezTo>
                    <a:pt x="225581" y="262773"/>
                    <a:pt x="227743" y="260616"/>
                    <a:pt x="229905" y="260616"/>
                  </a:cubicBezTo>
                  <a:cubicBezTo>
                    <a:pt x="232428" y="260616"/>
                    <a:pt x="234590" y="262773"/>
                    <a:pt x="234590" y="265289"/>
                  </a:cubicBezTo>
                  <a:lnTo>
                    <a:pt x="234590" y="271040"/>
                  </a:lnTo>
                  <a:cubicBezTo>
                    <a:pt x="234590" y="283262"/>
                    <a:pt x="224500" y="293328"/>
                    <a:pt x="212248" y="293328"/>
                  </a:cubicBezTo>
                  <a:lnTo>
                    <a:pt x="22342" y="293328"/>
                  </a:lnTo>
                  <a:cubicBezTo>
                    <a:pt x="9729" y="293328"/>
                    <a:pt x="0" y="283262"/>
                    <a:pt x="0" y="271040"/>
                  </a:cubicBezTo>
                  <a:lnTo>
                    <a:pt x="0" y="22287"/>
                  </a:lnTo>
                  <a:cubicBezTo>
                    <a:pt x="0" y="9706"/>
                    <a:pt x="9729" y="0"/>
                    <a:pt x="22342" y="0"/>
                  </a:cubicBezTo>
                  <a:close/>
                </a:path>
              </a:pathLst>
            </a:custGeom>
            <a:solidFill>
              <a:schemeClr val="bg1"/>
            </a:solidFill>
            <a:ln>
              <a:noFill/>
            </a:ln>
            <a:effectLst/>
          </p:spPr>
          <p:txBody>
            <a:bodyPr anchor="ctr"/>
            <a:lstStyle/>
            <a:p>
              <a:endParaRPr lang="en-US" sz="675"/>
            </a:p>
          </p:txBody>
        </p:sp>
        <p:sp>
          <p:nvSpPr>
            <p:cNvPr id="84" name="SliModel Group shp115">
              <a:extLst>
                <a:ext uri="{FF2B5EF4-FFF2-40B4-BE49-F238E27FC236}">
                  <a16:creationId xmlns:a16="http://schemas.microsoft.com/office/drawing/2014/main" id="{E01015F8-B68D-4653-B4FF-00A378BF7D1A}"/>
                </a:ext>
              </a:extLst>
            </p:cNvPr>
            <p:cNvSpPr/>
            <p:nvPr/>
          </p:nvSpPr>
          <p:spPr>
            <a:xfrm>
              <a:off x="2167332" y="2311247"/>
              <a:ext cx="2446637" cy="244663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5" name="SliModel Group shp116">
              <a:extLst>
                <a:ext uri="{FF2B5EF4-FFF2-40B4-BE49-F238E27FC236}">
                  <a16:creationId xmlns:a16="http://schemas.microsoft.com/office/drawing/2014/main" id="{EE868579-17EC-4150-9828-7B6093C78FEB}"/>
                </a:ext>
              </a:extLst>
            </p:cNvPr>
            <p:cNvSpPr/>
            <p:nvPr/>
          </p:nvSpPr>
          <p:spPr>
            <a:xfrm>
              <a:off x="1910435" y="2054350"/>
              <a:ext cx="2960431" cy="2960431"/>
            </a:xfrm>
            <a:prstGeom prst="diamond">
              <a:avLst/>
            </a:prstGeom>
            <a:noFill/>
            <a:ln w="38100" cap="rnd">
              <a:solidFill>
                <a:schemeClr val="accent5"/>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grpSp>
        <p:nvGrpSpPr>
          <p:cNvPr id="78" name="SlideModel shp117">
            <a:extLst>
              <a:ext uri="{FF2B5EF4-FFF2-40B4-BE49-F238E27FC236}">
                <a16:creationId xmlns:a16="http://schemas.microsoft.com/office/drawing/2014/main" id="{9A350E43-35A8-4CF2-9DE1-80BA1A40DF77}"/>
              </a:ext>
            </a:extLst>
          </p:cNvPr>
          <p:cNvGrpSpPr/>
          <p:nvPr/>
        </p:nvGrpSpPr>
        <p:grpSpPr>
          <a:xfrm>
            <a:off x="964585" y="2907257"/>
            <a:ext cx="1103724" cy="1085330"/>
            <a:chOff x="1910435" y="2054350"/>
            <a:chExt cx="2960431" cy="2960431"/>
          </a:xfrm>
        </p:grpSpPr>
        <p:sp>
          <p:nvSpPr>
            <p:cNvPr id="79" name="SliModel Group shp118">
              <a:extLst>
                <a:ext uri="{FF2B5EF4-FFF2-40B4-BE49-F238E27FC236}">
                  <a16:creationId xmlns:a16="http://schemas.microsoft.com/office/drawing/2014/main" id="{DFB4F967-A796-45D1-A865-4BA7F7509E94}"/>
                </a:ext>
              </a:extLst>
            </p:cNvPr>
            <p:cNvSpPr>
              <a:spLocks noChangeArrowheads="1"/>
            </p:cNvSpPr>
            <p:nvPr/>
          </p:nvSpPr>
          <p:spPr bwMode="auto">
            <a:xfrm>
              <a:off x="3238251" y="3736293"/>
              <a:ext cx="858430" cy="855882"/>
            </a:xfrm>
            <a:custGeom>
              <a:avLst/>
              <a:gdLst>
                <a:gd name="T0" fmla="*/ 1658462 w 294913"/>
                <a:gd name="T1" fmla="*/ 2734422 h 293328"/>
                <a:gd name="T2" fmla="*/ 917779 w 294913"/>
                <a:gd name="T3" fmla="*/ 2734422 h 293328"/>
                <a:gd name="T4" fmla="*/ 425207 w 294913"/>
                <a:gd name="T5" fmla="*/ 2717122 h 293328"/>
                <a:gd name="T6" fmla="*/ 532947 w 294913"/>
                <a:gd name="T7" fmla="*/ 2608584 h 293328"/>
                <a:gd name="T8" fmla="*/ 532947 w 294913"/>
                <a:gd name="T9" fmla="*/ 2926421 h 293328"/>
                <a:gd name="T10" fmla="*/ 1944665 w 294913"/>
                <a:gd name="T11" fmla="*/ 2441651 h 293328"/>
                <a:gd name="T12" fmla="*/ 3094445 w 294913"/>
                <a:gd name="T13" fmla="*/ 2441651 h 293328"/>
                <a:gd name="T14" fmla="*/ 1607525 w 294913"/>
                <a:gd name="T15" fmla="*/ 2023306 h 293328"/>
                <a:gd name="T16" fmla="*/ 964808 w 294913"/>
                <a:gd name="T17" fmla="*/ 2123937 h 293328"/>
                <a:gd name="T18" fmla="*/ 532947 w 294913"/>
                <a:gd name="T19" fmla="*/ 1959357 h 293328"/>
                <a:gd name="T20" fmla="*/ 644573 w 294913"/>
                <a:gd name="T21" fmla="*/ 2071748 h 293328"/>
                <a:gd name="T22" fmla="*/ 740756 w 294913"/>
                <a:gd name="T23" fmla="*/ 2071748 h 293328"/>
                <a:gd name="T24" fmla="*/ 532947 w 294913"/>
                <a:gd name="T25" fmla="*/ 1866309 h 293328"/>
                <a:gd name="T26" fmla="*/ 3082596 w 294913"/>
                <a:gd name="T27" fmla="*/ 2342945 h 293328"/>
                <a:gd name="T28" fmla="*/ 2825769 w 294913"/>
                <a:gd name="T29" fmla="*/ 1612478 h 293328"/>
                <a:gd name="T30" fmla="*/ 2730933 w 294913"/>
                <a:gd name="T31" fmla="*/ 1462422 h 293328"/>
                <a:gd name="T32" fmla="*/ 2256812 w 294913"/>
                <a:gd name="T33" fmla="*/ 1659850 h 293328"/>
                <a:gd name="T34" fmla="*/ 2043453 w 294913"/>
                <a:gd name="T35" fmla="*/ 1462422 h 293328"/>
                <a:gd name="T36" fmla="*/ 1658462 w 294913"/>
                <a:gd name="T37" fmla="*/ 1426237 h 293328"/>
                <a:gd name="T38" fmla="*/ 917779 w 294913"/>
                <a:gd name="T39" fmla="*/ 1426237 h 293328"/>
                <a:gd name="T40" fmla="*/ 425207 w 294913"/>
                <a:gd name="T41" fmla="*/ 1426386 h 293328"/>
                <a:gd name="T42" fmla="*/ 532947 w 294913"/>
                <a:gd name="T43" fmla="*/ 1313983 h 293328"/>
                <a:gd name="T44" fmla="*/ 532947 w 294913"/>
                <a:gd name="T45" fmla="*/ 1635694 h 293328"/>
                <a:gd name="T46" fmla="*/ 2517576 w 294913"/>
                <a:gd name="T47" fmla="*/ 1075485 h 293328"/>
                <a:gd name="T48" fmla="*/ 2730933 w 294913"/>
                <a:gd name="T49" fmla="*/ 1367667 h 293328"/>
                <a:gd name="T50" fmla="*/ 2517576 w 294913"/>
                <a:gd name="T51" fmla="*/ 976778 h 293328"/>
                <a:gd name="T52" fmla="*/ 3039124 w 294913"/>
                <a:gd name="T53" fmla="*/ 1367667 h 293328"/>
                <a:gd name="T54" fmla="*/ 3205068 w 294913"/>
                <a:gd name="T55" fmla="*/ 2749634 h 293328"/>
                <a:gd name="T56" fmla="*/ 1830088 w 294913"/>
                <a:gd name="T57" fmla="*/ 2749634 h 293328"/>
                <a:gd name="T58" fmla="*/ 1999978 w 294913"/>
                <a:gd name="T59" fmla="*/ 1367667 h 293328"/>
                <a:gd name="T60" fmla="*/ 2517576 w 294913"/>
                <a:gd name="T61" fmla="*/ 976778 h 293328"/>
                <a:gd name="T62" fmla="*/ 2229905 w 294913"/>
                <a:gd name="T63" fmla="*/ 767454 h 293328"/>
                <a:gd name="T64" fmla="*/ 1506537 w 294913"/>
                <a:gd name="T65" fmla="*/ 767454 h 293328"/>
                <a:gd name="T66" fmla="*/ 1312216 w 294913"/>
                <a:gd name="T67" fmla="*/ 715133 h 293328"/>
                <a:gd name="T68" fmla="*/ 965584 w 294913"/>
                <a:gd name="T69" fmla="*/ 815760 h 293328"/>
                <a:gd name="T70" fmla="*/ 532947 w 294913"/>
                <a:gd name="T71" fmla="*/ 655050 h 293328"/>
                <a:gd name="T72" fmla="*/ 644573 w 294913"/>
                <a:gd name="T73" fmla="*/ 767463 h 293328"/>
                <a:gd name="T74" fmla="*/ 740756 w 294913"/>
                <a:gd name="T75" fmla="*/ 767463 h 293328"/>
                <a:gd name="T76" fmla="*/ 532947 w 294913"/>
                <a:gd name="T77" fmla="*/ 558153 h 293328"/>
                <a:gd name="T78" fmla="*/ 821523 w 294913"/>
                <a:gd name="T79" fmla="*/ 323857 h 293328"/>
                <a:gd name="T80" fmla="*/ 1812064 w 294913"/>
                <a:gd name="T81" fmla="*/ 94808 h 293328"/>
                <a:gd name="T82" fmla="*/ 2315213 w 294913"/>
                <a:gd name="T83" fmla="*/ 0 h 293328"/>
                <a:gd name="T84" fmla="*/ 2507822 w 294913"/>
                <a:gd name="T85" fmla="*/ 880759 h 293328"/>
                <a:gd name="T86" fmla="*/ 2315213 w 294913"/>
                <a:gd name="T87" fmla="*/ 94808 h 293328"/>
                <a:gd name="T88" fmla="*/ 1729535 w 294913"/>
                <a:gd name="T89" fmla="*/ 422588 h 293328"/>
                <a:gd name="T90" fmla="*/ 644658 w 294913"/>
                <a:gd name="T91" fmla="*/ 94808 h 293328"/>
                <a:gd name="T92" fmla="*/ 94351 w 294913"/>
                <a:gd name="T93" fmla="*/ 2977994 h 293328"/>
                <a:gd name="T94" fmla="*/ 2460649 w 294913"/>
                <a:gd name="T95" fmla="*/ 2977994 h 293328"/>
                <a:gd name="T96" fmla="*/ 2558919 w 294913"/>
                <a:gd name="T97" fmla="*/ 2914801 h 293328"/>
                <a:gd name="T98" fmla="*/ 243700 w 294913"/>
                <a:gd name="T99" fmla="*/ 3222872 h 293328"/>
                <a:gd name="T100" fmla="*/ 243700 w 294913"/>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3" h="293328">
                  <a:moveTo>
                    <a:pt x="88448" y="244475"/>
                  </a:moveTo>
                  <a:lnTo>
                    <a:pt x="147370" y="244475"/>
                  </a:lnTo>
                  <a:cubicBezTo>
                    <a:pt x="150244" y="244475"/>
                    <a:pt x="152040" y="246307"/>
                    <a:pt x="152040" y="248871"/>
                  </a:cubicBezTo>
                  <a:cubicBezTo>
                    <a:pt x="152040" y="251436"/>
                    <a:pt x="150244" y="253634"/>
                    <a:pt x="147370" y="253634"/>
                  </a:cubicBezTo>
                  <a:lnTo>
                    <a:pt x="88448" y="253634"/>
                  </a:lnTo>
                  <a:cubicBezTo>
                    <a:pt x="85933" y="253634"/>
                    <a:pt x="84137" y="251436"/>
                    <a:pt x="84137" y="248871"/>
                  </a:cubicBezTo>
                  <a:cubicBezTo>
                    <a:pt x="84137" y="246307"/>
                    <a:pt x="85933" y="244475"/>
                    <a:pt x="88448" y="244475"/>
                  </a:cubicBezTo>
                  <a:close/>
                  <a:moveTo>
                    <a:pt x="48859" y="237419"/>
                  </a:moveTo>
                  <a:cubicBezTo>
                    <a:pt x="43567" y="237419"/>
                    <a:pt x="38981" y="241653"/>
                    <a:pt x="38981" y="247297"/>
                  </a:cubicBezTo>
                  <a:cubicBezTo>
                    <a:pt x="38981" y="252942"/>
                    <a:pt x="43567" y="257528"/>
                    <a:pt x="48859" y="257528"/>
                  </a:cubicBezTo>
                  <a:cubicBezTo>
                    <a:pt x="54503" y="257528"/>
                    <a:pt x="59090" y="252942"/>
                    <a:pt x="59090" y="247297"/>
                  </a:cubicBezTo>
                  <a:cubicBezTo>
                    <a:pt x="59090" y="241653"/>
                    <a:pt x="54503" y="237419"/>
                    <a:pt x="48859" y="237419"/>
                  </a:cubicBezTo>
                  <a:close/>
                  <a:moveTo>
                    <a:pt x="48859" y="228600"/>
                  </a:moveTo>
                  <a:cubicBezTo>
                    <a:pt x="59442" y="228600"/>
                    <a:pt x="67909" y="237067"/>
                    <a:pt x="67909" y="247297"/>
                  </a:cubicBezTo>
                  <a:cubicBezTo>
                    <a:pt x="67909" y="257881"/>
                    <a:pt x="59442" y="266347"/>
                    <a:pt x="48859" y="266347"/>
                  </a:cubicBezTo>
                  <a:cubicBezTo>
                    <a:pt x="38628" y="266347"/>
                    <a:pt x="30162" y="257881"/>
                    <a:pt x="30162" y="247297"/>
                  </a:cubicBezTo>
                  <a:cubicBezTo>
                    <a:pt x="30162" y="237067"/>
                    <a:pt x="38628" y="228600"/>
                    <a:pt x="48859" y="228600"/>
                  </a:cubicBezTo>
                  <a:close/>
                  <a:moveTo>
                    <a:pt x="178278" y="222225"/>
                  </a:moveTo>
                  <a:lnTo>
                    <a:pt x="176105" y="243068"/>
                  </a:lnTo>
                  <a:lnTo>
                    <a:pt x="285858" y="243068"/>
                  </a:lnTo>
                  <a:lnTo>
                    <a:pt x="283684" y="222225"/>
                  </a:lnTo>
                  <a:lnTo>
                    <a:pt x="178278" y="222225"/>
                  </a:lnTo>
                  <a:close/>
                  <a:moveTo>
                    <a:pt x="88448" y="184150"/>
                  </a:moveTo>
                  <a:lnTo>
                    <a:pt x="147370" y="184150"/>
                  </a:lnTo>
                  <a:cubicBezTo>
                    <a:pt x="150244" y="184150"/>
                    <a:pt x="152040" y="186348"/>
                    <a:pt x="152040" y="188546"/>
                  </a:cubicBezTo>
                  <a:cubicBezTo>
                    <a:pt x="152040" y="191111"/>
                    <a:pt x="150244" y="193309"/>
                    <a:pt x="147370" y="193309"/>
                  </a:cubicBezTo>
                  <a:lnTo>
                    <a:pt x="88448" y="193309"/>
                  </a:lnTo>
                  <a:cubicBezTo>
                    <a:pt x="85933" y="193309"/>
                    <a:pt x="84137" y="191111"/>
                    <a:pt x="84137" y="188546"/>
                  </a:cubicBezTo>
                  <a:cubicBezTo>
                    <a:pt x="84137" y="186348"/>
                    <a:pt x="85933" y="184150"/>
                    <a:pt x="88448" y="184150"/>
                  </a:cubicBezTo>
                  <a:close/>
                  <a:moveTo>
                    <a:pt x="48859" y="178329"/>
                  </a:moveTo>
                  <a:cubicBezTo>
                    <a:pt x="43567" y="178329"/>
                    <a:pt x="38981" y="182915"/>
                    <a:pt x="38981" y="188559"/>
                  </a:cubicBezTo>
                  <a:cubicBezTo>
                    <a:pt x="38981" y="194204"/>
                    <a:pt x="43567" y="198790"/>
                    <a:pt x="48859" y="198790"/>
                  </a:cubicBezTo>
                  <a:cubicBezTo>
                    <a:pt x="54503" y="198790"/>
                    <a:pt x="59090" y="194204"/>
                    <a:pt x="59090" y="188559"/>
                  </a:cubicBezTo>
                  <a:cubicBezTo>
                    <a:pt x="59090" y="182915"/>
                    <a:pt x="54503" y="178329"/>
                    <a:pt x="48859" y="178329"/>
                  </a:cubicBezTo>
                  <a:close/>
                  <a:moveTo>
                    <a:pt x="48859" y="169862"/>
                  </a:moveTo>
                  <a:cubicBezTo>
                    <a:pt x="59442" y="169862"/>
                    <a:pt x="67909" y="178329"/>
                    <a:pt x="67909" y="188559"/>
                  </a:cubicBezTo>
                  <a:cubicBezTo>
                    <a:pt x="67909" y="198790"/>
                    <a:pt x="59442" y="207609"/>
                    <a:pt x="48859" y="207609"/>
                  </a:cubicBezTo>
                  <a:cubicBezTo>
                    <a:pt x="38628" y="207609"/>
                    <a:pt x="30162" y="198790"/>
                    <a:pt x="30162" y="188559"/>
                  </a:cubicBezTo>
                  <a:cubicBezTo>
                    <a:pt x="30162" y="178329"/>
                    <a:pt x="38628" y="169862"/>
                    <a:pt x="48859" y="169862"/>
                  </a:cubicBezTo>
                  <a:close/>
                  <a:moveTo>
                    <a:pt x="187334" y="133102"/>
                  </a:moveTo>
                  <a:lnTo>
                    <a:pt x="179365" y="213241"/>
                  </a:lnTo>
                  <a:lnTo>
                    <a:pt x="282598" y="213241"/>
                  </a:lnTo>
                  <a:lnTo>
                    <a:pt x="274629" y="133102"/>
                  </a:lnTo>
                  <a:lnTo>
                    <a:pt x="259053" y="133102"/>
                  </a:lnTo>
                  <a:lnTo>
                    <a:pt x="259053" y="146758"/>
                  </a:lnTo>
                  <a:cubicBezTo>
                    <a:pt x="259053" y="149274"/>
                    <a:pt x="257242" y="151071"/>
                    <a:pt x="254707" y="151071"/>
                  </a:cubicBezTo>
                  <a:cubicBezTo>
                    <a:pt x="252533" y="151071"/>
                    <a:pt x="250360" y="149274"/>
                    <a:pt x="250360" y="146758"/>
                  </a:cubicBezTo>
                  <a:lnTo>
                    <a:pt x="250360" y="133102"/>
                  </a:lnTo>
                  <a:lnTo>
                    <a:pt x="211602" y="133102"/>
                  </a:lnTo>
                  <a:lnTo>
                    <a:pt x="211602" y="146758"/>
                  </a:lnTo>
                  <a:cubicBezTo>
                    <a:pt x="211602" y="149274"/>
                    <a:pt x="209791" y="151071"/>
                    <a:pt x="206894" y="151071"/>
                  </a:cubicBezTo>
                  <a:cubicBezTo>
                    <a:pt x="204358" y="151071"/>
                    <a:pt x="202547" y="149274"/>
                    <a:pt x="202547" y="146758"/>
                  </a:cubicBezTo>
                  <a:lnTo>
                    <a:pt x="202547" y="133102"/>
                  </a:lnTo>
                  <a:lnTo>
                    <a:pt x="187334" y="133102"/>
                  </a:lnTo>
                  <a:close/>
                  <a:moveTo>
                    <a:pt x="88448" y="125412"/>
                  </a:moveTo>
                  <a:lnTo>
                    <a:pt x="147370" y="125412"/>
                  </a:lnTo>
                  <a:cubicBezTo>
                    <a:pt x="150244" y="125412"/>
                    <a:pt x="152040" y="127610"/>
                    <a:pt x="152040" y="129808"/>
                  </a:cubicBezTo>
                  <a:cubicBezTo>
                    <a:pt x="152040" y="132373"/>
                    <a:pt x="150244" y="134571"/>
                    <a:pt x="147370" y="134571"/>
                  </a:cubicBezTo>
                  <a:lnTo>
                    <a:pt x="88448" y="134571"/>
                  </a:lnTo>
                  <a:cubicBezTo>
                    <a:pt x="85933" y="134571"/>
                    <a:pt x="84137" y="132373"/>
                    <a:pt x="84137" y="129808"/>
                  </a:cubicBezTo>
                  <a:cubicBezTo>
                    <a:pt x="84137" y="127610"/>
                    <a:pt x="85933" y="125412"/>
                    <a:pt x="88448" y="125412"/>
                  </a:cubicBezTo>
                  <a:close/>
                  <a:moveTo>
                    <a:pt x="48859" y="119592"/>
                  </a:moveTo>
                  <a:cubicBezTo>
                    <a:pt x="43567" y="119592"/>
                    <a:pt x="38981" y="124178"/>
                    <a:pt x="38981" y="129822"/>
                  </a:cubicBezTo>
                  <a:cubicBezTo>
                    <a:pt x="38981" y="135819"/>
                    <a:pt x="43567" y="140406"/>
                    <a:pt x="48859" y="140406"/>
                  </a:cubicBezTo>
                  <a:cubicBezTo>
                    <a:pt x="54503" y="140406"/>
                    <a:pt x="59090" y="135819"/>
                    <a:pt x="59090" y="129822"/>
                  </a:cubicBezTo>
                  <a:cubicBezTo>
                    <a:pt x="59090" y="124178"/>
                    <a:pt x="54503" y="119592"/>
                    <a:pt x="48859" y="119592"/>
                  </a:cubicBezTo>
                  <a:close/>
                  <a:moveTo>
                    <a:pt x="48859" y="111125"/>
                  </a:moveTo>
                  <a:cubicBezTo>
                    <a:pt x="59442" y="111125"/>
                    <a:pt x="67909" y="119592"/>
                    <a:pt x="67909" y="129822"/>
                  </a:cubicBezTo>
                  <a:cubicBezTo>
                    <a:pt x="67909" y="140406"/>
                    <a:pt x="59442" y="148872"/>
                    <a:pt x="48859" y="148872"/>
                  </a:cubicBezTo>
                  <a:cubicBezTo>
                    <a:pt x="38628" y="148872"/>
                    <a:pt x="30162" y="140406"/>
                    <a:pt x="30162" y="129822"/>
                  </a:cubicBezTo>
                  <a:cubicBezTo>
                    <a:pt x="30162" y="119592"/>
                    <a:pt x="38628" y="111125"/>
                    <a:pt x="48859" y="111125"/>
                  </a:cubicBezTo>
                  <a:close/>
                  <a:moveTo>
                    <a:pt x="230800" y="97884"/>
                  </a:moveTo>
                  <a:cubicBezTo>
                    <a:pt x="220296" y="97884"/>
                    <a:pt x="211602" y="106509"/>
                    <a:pt x="211602" y="116931"/>
                  </a:cubicBezTo>
                  <a:lnTo>
                    <a:pt x="211602" y="124477"/>
                  </a:lnTo>
                  <a:lnTo>
                    <a:pt x="250360" y="124477"/>
                  </a:lnTo>
                  <a:lnTo>
                    <a:pt x="250360" y="116931"/>
                  </a:lnTo>
                  <a:cubicBezTo>
                    <a:pt x="250360" y="106509"/>
                    <a:pt x="241667" y="97884"/>
                    <a:pt x="230800" y="97884"/>
                  </a:cubicBezTo>
                  <a:close/>
                  <a:moveTo>
                    <a:pt x="230800" y="88900"/>
                  </a:moveTo>
                  <a:cubicBezTo>
                    <a:pt x="246738" y="88900"/>
                    <a:pt x="259053" y="101478"/>
                    <a:pt x="259053" y="116931"/>
                  </a:cubicBezTo>
                  <a:lnTo>
                    <a:pt x="259053" y="124477"/>
                  </a:lnTo>
                  <a:lnTo>
                    <a:pt x="278613" y="124477"/>
                  </a:lnTo>
                  <a:cubicBezTo>
                    <a:pt x="281149" y="124477"/>
                    <a:pt x="282960" y="126274"/>
                    <a:pt x="283322" y="128430"/>
                  </a:cubicBezTo>
                  <a:lnTo>
                    <a:pt x="294913" y="247022"/>
                  </a:lnTo>
                  <a:cubicBezTo>
                    <a:pt x="294913" y="248459"/>
                    <a:pt x="294551" y="249178"/>
                    <a:pt x="293826" y="250256"/>
                  </a:cubicBezTo>
                  <a:cubicBezTo>
                    <a:pt x="293102" y="251334"/>
                    <a:pt x="292015" y="252053"/>
                    <a:pt x="290566" y="252053"/>
                  </a:cubicBezTo>
                  <a:lnTo>
                    <a:pt x="171396" y="252053"/>
                  </a:lnTo>
                  <a:cubicBezTo>
                    <a:pt x="169947" y="252053"/>
                    <a:pt x="168861" y="251334"/>
                    <a:pt x="167774" y="250256"/>
                  </a:cubicBezTo>
                  <a:cubicBezTo>
                    <a:pt x="167049" y="249178"/>
                    <a:pt x="166687" y="248459"/>
                    <a:pt x="166687" y="247022"/>
                  </a:cubicBezTo>
                  <a:lnTo>
                    <a:pt x="178641" y="128430"/>
                  </a:lnTo>
                  <a:cubicBezTo>
                    <a:pt x="179003" y="126274"/>
                    <a:pt x="180814" y="124477"/>
                    <a:pt x="183349" y="124477"/>
                  </a:cubicBezTo>
                  <a:lnTo>
                    <a:pt x="202547" y="124477"/>
                  </a:lnTo>
                  <a:lnTo>
                    <a:pt x="202547" y="116931"/>
                  </a:lnTo>
                  <a:cubicBezTo>
                    <a:pt x="202547" y="101478"/>
                    <a:pt x="215225" y="88900"/>
                    <a:pt x="230800" y="88900"/>
                  </a:cubicBezTo>
                  <a:close/>
                  <a:moveTo>
                    <a:pt x="142437" y="65087"/>
                  </a:moveTo>
                  <a:lnTo>
                    <a:pt x="200102" y="65087"/>
                  </a:lnTo>
                  <a:cubicBezTo>
                    <a:pt x="202264" y="65087"/>
                    <a:pt x="204427" y="67285"/>
                    <a:pt x="204427" y="69849"/>
                  </a:cubicBezTo>
                  <a:cubicBezTo>
                    <a:pt x="204427" y="72048"/>
                    <a:pt x="202264" y="74246"/>
                    <a:pt x="200102" y="74246"/>
                  </a:cubicBezTo>
                  <a:lnTo>
                    <a:pt x="142437" y="74246"/>
                  </a:lnTo>
                  <a:cubicBezTo>
                    <a:pt x="139914" y="74246"/>
                    <a:pt x="138112" y="72048"/>
                    <a:pt x="138112" y="69849"/>
                  </a:cubicBezTo>
                  <a:cubicBezTo>
                    <a:pt x="138112" y="67285"/>
                    <a:pt x="139914" y="65087"/>
                    <a:pt x="142437" y="65087"/>
                  </a:cubicBezTo>
                  <a:close/>
                  <a:moveTo>
                    <a:pt x="88520" y="65087"/>
                  </a:moveTo>
                  <a:lnTo>
                    <a:pt x="120298" y="65087"/>
                  </a:lnTo>
                  <a:cubicBezTo>
                    <a:pt x="122855" y="65087"/>
                    <a:pt x="125046" y="67285"/>
                    <a:pt x="125046" y="69849"/>
                  </a:cubicBezTo>
                  <a:cubicBezTo>
                    <a:pt x="125046" y="72048"/>
                    <a:pt x="122855" y="74246"/>
                    <a:pt x="120298" y="74246"/>
                  </a:cubicBezTo>
                  <a:lnTo>
                    <a:pt x="88520" y="74246"/>
                  </a:lnTo>
                  <a:cubicBezTo>
                    <a:pt x="85963" y="74246"/>
                    <a:pt x="84137" y="72048"/>
                    <a:pt x="84137" y="69849"/>
                  </a:cubicBezTo>
                  <a:cubicBezTo>
                    <a:pt x="84137" y="67285"/>
                    <a:pt x="85963" y="65087"/>
                    <a:pt x="88520" y="65087"/>
                  </a:cubicBezTo>
                  <a:close/>
                  <a:moveTo>
                    <a:pt x="48859" y="59619"/>
                  </a:moveTo>
                  <a:cubicBezTo>
                    <a:pt x="43567" y="59619"/>
                    <a:pt x="38981" y="64206"/>
                    <a:pt x="38981" y="69850"/>
                  </a:cubicBezTo>
                  <a:cubicBezTo>
                    <a:pt x="38981" y="75494"/>
                    <a:pt x="43567" y="80081"/>
                    <a:pt x="48859" y="80081"/>
                  </a:cubicBezTo>
                  <a:cubicBezTo>
                    <a:pt x="54503" y="80081"/>
                    <a:pt x="59090" y="75494"/>
                    <a:pt x="59090" y="69850"/>
                  </a:cubicBezTo>
                  <a:cubicBezTo>
                    <a:pt x="59090" y="64206"/>
                    <a:pt x="54503" y="59619"/>
                    <a:pt x="48859" y="59619"/>
                  </a:cubicBezTo>
                  <a:close/>
                  <a:moveTo>
                    <a:pt x="48859" y="50800"/>
                  </a:moveTo>
                  <a:cubicBezTo>
                    <a:pt x="59442" y="50800"/>
                    <a:pt x="67909" y="59267"/>
                    <a:pt x="67909" y="69850"/>
                  </a:cubicBezTo>
                  <a:cubicBezTo>
                    <a:pt x="67909" y="80081"/>
                    <a:pt x="59442" y="88547"/>
                    <a:pt x="48859" y="88547"/>
                  </a:cubicBezTo>
                  <a:cubicBezTo>
                    <a:pt x="38628" y="88547"/>
                    <a:pt x="30162" y="80081"/>
                    <a:pt x="30162" y="69850"/>
                  </a:cubicBezTo>
                  <a:cubicBezTo>
                    <a:pt x="30162" y="59267"/>
                    <a:pt x="38628" y="50800"/>
                    <a:pt x="48859" y="50800"/>
                  </a:cubicBezTo>
                  <a:close/>
                  <a:moveTo>
                    <a:pt x="68106" y="8627"/>
                  </a:moveTo>
                  <a:lnTo>
                    <a:pt x="68106" y="22287"/>
                  </a:lnTo>
                  <a:cubicBezTo>
                    <a:pt x="68106" y="26241"/>
                    <a:pt x="71350" y="29477"/>
                    <a:pt x="75313" y="29477"/>
                  </a:cubicBezTo>
                  <a:lnTo>
                    <a:pt x="158555" y="29477"/>
                  </a:lnTo>
                  <a:cubicBezTo>
                    <a:pt x="162879" y="29477"/>
                    <a:pt x="166122" y="26241"/>
                    <a:pt x="166122" y="22287"/>
                  </a:cubicBezTo>
                  <a:lnTo>
                    <a:pt x="166122" y="8627"/>
                  </a:lnTo>
                  <a:lnTo>
                    <a:pt x="68106" y="8627"/>
                  </a:lnTo>
                  <a:close/>
                  <a:moveTo>
                    <a:pt x="22342" y="0"/>
                  </a:moveTo>
                  <a:lnTo>
                    <a:pt x="212248" y="0"/>
                  </a:lnTo>
                  <a:cubicBezTo>
                    <a:pt x="224500" y="0"/>
                    <a:pt x="234590" y="9706"/>
                    <a:pt x="234590" y="22287"/>
                  </a:cubicBezTo>
                  <a:lnTo>
                    <a:pt x="234590" y="75489"/>
                  </a:lnTo>
                  <a:cubicBezTo>
                    <a:pt x="234590" y="78005"/>
                    <a:pt x="232428" y="80162"/>
                    <a:pt x="229905" y="80162"/>
                  </a:cubicBezTo>
                  <a:cubicBezTo>
                    <a:pt x="227743" y="80162"/>
                    <a:pt x="225581" y="78005"/>
                    <a:pt x="225581" y="75489"/>
                  </a:cubicBezTo>
                  <a:lnTo>
                    <a:pt x="225581" y="22287"/>
                  </a:lnTo>
                  <a:cubicBezTo>
                    <a:pt x="225581" y="14738"/>
                    <a:pt x="219815" y="8627"/>
                    <a:pt x="212248" y="8627"/>
                  </a:cubicBezTo>
                  <a:lnTo>
                    <a:pt x="175132" y="8627"/>
                  </a:lnTo>
                  <a:lnTo>
                    <a:pt x="175132" y="22287"/>
                  </a:lnTo>
                  <a:cubicBezTo>
                    <a:pt x="175132" y="31274"/>
                    <a:pt x="167925" y="38463"/>
                    <a:pt x="158555" y="38463"/>
                  </a:cubicBezTo>
                  <a:lnTo>
                    <a:pt x="75313" y="38463"/>
                  </a:lnTo>
                  <a:cubicBezTo>
                    <a:pt x="66665" y="38463"/>
                    <a:pt x="59098" y="31274"/>
                    <a:pt x="59098" y="22287"/>
                  </a:cubicBezTo>
                  <a:lnTo>
                    <a:pt x="59098" y="8627"/>
                  </a:lnTo>
                  <a:lnTo>
                    <a:pt x="22342" y="8627"/>
                  </a:lnTo>
                  <a:cubicBezTo>
                    <a:pt x="14774" y="8627"/>
                    <a:pt x="8648" y="14738"/>
                    <a:pt x="8648" y="22287"/>
                  </a:cubicBezTo>
                  <a:lnTo>
                    <a:pt x="8648" y="271040"/>
                  </a:lnTo>
                  <a:cubicBezTo>
                    <a:pt x="8648" y="278230"/>
                    <a:pt x="14774" y="284341"/>
                    <a:pt x="22342" y="284341"/>
                  </a:cubicBezTo>
                  <a:lnTo>
                    <a:pt x="212248" y="284341"/>
                  </a:lnTo>
                  <a:cubicBezTo>
                    <a:pt x="219815" y="284341"/>
                    <a:pt x="225581" y="278230"/>
                    <a:pt x="225581" y="271040"/>
                  </a:cubicBezTo>
                  <a:lnTo>
                    <a:pt x="225581" y="265289"/>
                  </a:lnTo>
                  <a:cubicBezTo>
                    <a:pt x="225581" y="262773"/>
                    <a:pt x="227743" y="260616"/>
                    <a:pt x="229905" y="260616"/>
                  </a:cubicBezTo>
                  <a:cubicBezTo>
                    <a:pt x="232428" y="260616"/>
                    <a:pt x="234590" y="262773"/>
                    <a:pt x="234590" y="265289"/>
                  </a:cubicBezTo>
                  <a:lnTo>
                    <a:pt x="234590" y="271040"/>
                  </a:lnTo>
                  <a:cubicBezTo>
                    <a:pt x="234590" y="283262"/>
                    <a:pt x="224500" y="293328"/>
                    <a:pt x="212248" y="293328"/>
                  </a:cubicBezTo>
                  <a:lnTo>
                    <a:pt x="22342" y="293328"/>
                  </a:lnTo>
                  <a:cubicBezTo>
                    <a:pt x="9729" y="293328"/>
                    <a:pt x="0" y="283262"/>
                    <a:pt x="0" y="271040"/>
                  </a:cubicBezTo>
                  <a:lnTo>
                    <a:pt x="0" y="22287"/>
                  </a:lnTo>
                  <a:cubicBezTo>
                    <a:pt x="0" y="9706"/>
                    <a:pt x="9729" y="0"/>
                    <a:pt x="22342" y="0"/>
                  </a:cubicBezTo>
                  <a:close/>
                </a:path>
              </a:pathLst>
            </a:custGeom>
            <a:solidFill>
              <a:schemeClr val="bg1"/>
            </a:solidFill>
            <a:ln>
              <a:noFill/>
            </a:ln>
            <a:effectLst/>
          </p:spPr>
          <p:txBody>
            <a:bodyPr anchor="ctr"/>
            <a:lstStyle/>
            <a:p>
              <a:endParaRPr lang="en-US" sz="675"/>
            </a:p>
          </p:txBody>
        </p:sp>
        <p:sp>
          <p:nvSpPr>
            <p:cNvPr id="80" name="SliModel Group shp119">
              <a:extLst>
                <a:ext uri="{FF2B5EF4-FFF2-40B4-BE49-F238E27FC236}">
                  <a16:creationId xmlns:a16="http://schemas.microsoft.com/office/drawing/2014/main" id="{CFB74995-553A-45E1-AFD2-1EBFEEF298CE}"/>
                </a:ext>
              </a:extLst>
            </p:cNvPr>
            <p:cNvSpPr/>
            <p:nvPr/>
          </p:nvSpPr>
          <p:spPr>
            <a:xfrm>
              <a:off x="2167332" y="2311247"/>
              <a:ext cx="2446637" cy="2446637"/>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1" name="SliModel Group shp120">
              <a:extLst>
                <a:ext uri="{FF2B5EF4-FFF2-40B4-BE49-F238E27FC236}">
                  <a16:creationId xmlns:a16="http://schemas.microsoft.com/office/drawing/2014/main" id="{A59E178A-CEE4-4AF4-AEBE-04B2C1C13067}"/>
                </a:ext>
              </a:extLst>
            </p:cNvPr>
            <p:cNvSpPr/>
            <p:nvPr/>
          </p:nvSpPr>
          <p:spPr>
            <a:xfrm>
              <a:off x="1910435" y="2054350"/>
              <a:ext cx="2960431" cy="2960431"/>
            </a:xfrm>
            <a:prstGeom prst="diamond">
              <a:avLst/>
            </a:prstGeom>
            <a:noFill/>
            <a:ln w="38100" cap="rnd">
              <a:solidFill>
                <a:schemeClr val="accent4"/>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grpSp>
        <p:nvGrpSpPr>
          <p:cNvPr id="57" name="SlideModel shp125">
            <a:extLst>
              <a:ext uri="{FF2B5EF4-FFF2-40B4-BE49-F238E27FC236}">
                <a16:creationId xmlns:a16="http://schemas.microsoft.com/office/drawing/2014/main" id="{ECA5BAE4-CA69-4F54-94C6-01C9F54F1A11}"/>
              </a:ext>
            </a:extLst>
          </p:cNvPr>
          <p:cNvGrpSpPr/>
          <p:nvPr/>
        </p:nvGrpSpPr>
        <p:grpSpPr>
          <a:xfrm>
            <a:off x="4067685" y="895350"/>
            <a:ext cx="1103724" cy="1085330"/>
            <a:chOff x="1910435" y="2054350"/>
            <a:chExt cx="2960431" cy="2960431"/>
          </a:xfrm>
        </p:grpSpPr>
        <p:sp>
          <p:nvSpPr>
            <p:cNvPr id="58" name="SliModel Group shp126">
              <a:extLst>
                <a:ext uri="{FF2B5EF4-FFF2-40B4-BE49-F238E27FC236}">
                  <a16:creationId xmlns:a16="http://schemas.microsoft.com/office/drawing/2014/main" id="{789BF513-372E-4EA0-800B-4D11F902A4D0}"/>
                </a:ext>
              </a:extLst>
            </p:cNvPr>
            <p:cNvSpPr>
              <a:spLocks noChangeArrowheads="1"/>
            </p:cNvSpPr>
            <p:nvPr/>
          </p:nvSpPr>
          <p:spPr bwMode="auto">
            <a:xfrm>
              <a:off x="3238251" y="3736293"/>
              <a:ext cx="858430" cy="855882"/>
            </a:xfrm>
            <a:custGeom>
              <a:avLst/>
              <a:gdLst>
                <a:gd name="T0" fmla="*/ 1658462 w 294913"/>
                <a:gd name="T1" fmla="*/ 2734422 h 293328"/>
                <a:gd name="T2" fmla="*/ 917779 w 294913"/>
                <a:gd name="T3" fmla="*/ 2734422 h 293328"/>
                <a:gd name="T4" fmla="*/ 425207 w 294913"/>
                <a:gd name="T5" fmla="*/ 2717122 h 293328"/>
                <a:gd name="T6" fmla="*/ 532947 w 294913"/>
                <a:gd name="T7" fmla="*/ 2608584 h 293328"/>
                <a:gd name="T8" fmla="*/ 532947 w 294913"/>
                <a:gd name="T9" fmla="*/ 2926421 h 293328"/>
                <a:gd name="T10" fmla="*/ 1944665 w 294913"/>
                <a:gd name="T11" fmla="*/ 2441651 h 293328"/>
                <a:gd name="T12" fmla="*/ 3094445 w 294913"/>
                <a:gd name="T13" fmla="*/ 2441651 h 293328"/>
                <a:gd name="T14" fmla="*/ 1607525 w 294913"/>
                <a:gd name="T15" fmla="*/ 2023306 h 293328"/>
                <a:gd name="T16" fmla="*/ 964808 w 294913"/>
                <a:gd name="T17" fmla="*/ 2123937 h 293328"/>
                <a:gd name="T18" fmla="*/ 532947 w 294913"/>
                <a:gd name="T19" fmla="*/ 1959357 h 293328"/>
                <a:gd name="T20" fmla="*/ 644573 w 294913"/>
                <a:gd name="T21" fmla="*/ 2071748 h 293328"/>
                <a:gd name="T22" fmla="*/ 740756 w 294913"/>
                <a:gd name="T23" fmla="*/ 2071748 h 293328"/>
                <a:gd name="T24" fmla="*/ 532947 w 294913"/>
                <a:gd name="T25" fmla="*/ 1866309 h 293328"/>
                <a:gd name="T26" fmla="*/ 3082596 w 294913"/>
                <a:gd name="T27" fmla="*/ 2342945 h 293328"/>
                <a:gd name="T28" fmla="*/ 2825769 w 294913"/>
                <a:gd name="T29" fmla="*/ 1612478 h 293328"/>
                <a:gd name="T30" fmla="*/ 2730933 w 294913"/>
                <a:gd name="T31" fmla="*/ 1462422 h 293328"/>
                <a:gd name="T32" fmla="*/ 2256812 w 294913"/>
                <a:gd name="T33" fmla="*/ 1659850 h 293328"/>
                <a:gd name="T34" fmla="*/ 2043453 w 294913"/>
                <a:gd name="T35" fmla="*/ 1462422 h 293328"/>
                <a:gd name="T36" fmla="*/ 1658462 w 294913"/>
                <a:gd name="T37" fmla="*/ 1426237 h 293328"/>
                <a:gd name="T38" fmla="*/ 917779 w 294913"/>
                <a:gd name="T39" fmla="*/ 1426237 h 293328"/>
                <a:gd name="T40" fmla="*/ 425207 w 294913"/>
                <a:gd name="T41" fmla="*/ 1426386 h 293328"/>
                <a:gd name="T42" fmla="*/ 532947 w 294913"/>
                <a:gd name="T43" fmla="*/ 1313983 h 293328"/>
                <a:gd name="T44" fmla="*/ 532947 w 294913"/>
                <a:gd name="T45" fmla="*/ 1635694 h 293328"/>
                <a:gd name="T46" fmla="*/ 2517576 w 294913"/>
                <a:gd name="T47" fmla="*/ 1075485 h 293328"/>
                <a:gd name="T48" fmla="*/ 2730933 w 294913"/>
                <a:gd name="T49" fmla="*/ 1367667 h 293328"/>
                <a:gd name="T50" fmla="*/ 2517576 w 294913"/>
                <a:gd name="T51" fmla="*/ 976778 h 293328"/>
                <a:gd name="T52" fmla="*/ 3039124 w 294913"/>
                <a:gd name="T53" fmla="*/ 1367667 h 293328"/>
                <a:gd name="T54" fmla="*/ 3205068 w 294913"/>
                <a:gd name="T55" fmla="*/ 2749634 h 293328"/>
                <a:gd name="T56" fmla="*/ 1830088 w 294913"/>
                <a:gd name="T57" fmla="*/ 2749634 h 293328"/>
                <a:gd name="T58" fmla="*/ 1999978 w 294913"/>
                <a:gd name="T59" fmla="*/ 1367667 h 293328"/>
                <a:gd name="T60" fmla="*/ 2517576 w 294913"/>
                <a:gd name="T61" fmla="*/ 976778 h 293328"/>
                <a:gd name="T62" fmla="*/ 2229905 w 294913"/>
                <a:gd name="T63" fmla="*/ 767454 h 293328"/>
                <a:gd name="T64" fmla="*/ 1506537 w 294913"/>
                <a:gd name="T65" fmla="*/ 767454 h 293328"/>
                <a:gd name="T66" fmla="*/ 1312216 w 294913"/>
                <a:gd name="T67" fmla="*/ 715133 h 293328"/>
                <a:gd name="T68" fmla="*/ 965584 w 294913"/>
                <a:gd name="T69" fmla="*/ 815760 h 293328"/>
                <a:gd name="T70" fmla="*/ 532947 w 294913"/>
                <a:gd name="T71" fmla="*/ 655050 h 293328"/>
                <a:gd name="T72" fmla="*/ 644573 w 294913"/>
                <a:gd name="T73" fmla="*/ 767463 h 293328"/>
                <a:gd name="T74" fmla="*/ 740756 w 294913"/>
                <a:gd name="T75" fmla="*/ 767463 h 293328"/>
                <a:gd name="T76" fmla="*/ 532947 w 294913"/>
                <a:gd name="T77" fmla="*/ 558153 h 293328"/>
                <a:gd name="T78" fmla="*/ 821523 w 294913"/>
                <a:gd name="T79" fmla="*/ 323857 h 293328"/>
                <a:gd name="T80" fmla="*/ 1812064 w 294913"/>
                <a:gd name="T81" fmla="*/ 94808 h 293328"/>
                <a:gd name="T82" fmla="*/ 2315213 w 294913"/>
                <a:gd name="T83" fmla="*/ 0 h 293328"/>
                <a:gd name="T84" fmla="*/ 2507822 w 294913"/>
                <a:gd name="T85" fmla="*/ 880759 h 293328"/>
                <a:gd name="T86" fmla="*/ 2315213 w 294913"/>
                <a:gd name="T87" fmla="*/ 94808 h 293328"/>
                <a:gd name="T88" fmla="*/ 1729535 w 294913"/>
                <a:gd name="T89" fmla="*/ 422588 h 293328"/>
                <a:gd name="T90" fmla="*/ 644658 w 294913"/>
                <a:gd name="T91" fmla="*/ 94808 h 293328"/>
                <a:gd name="T92" fmla="*/ 94351 w 294913"/>
                <a:gd name="T93" fmla="*/ 2977994 h 293328"/>
                <a:gd name="T94" fmla="*/ 2460649 w 294913"/>
                <a:gd name="T95" fmla="*/ 2977994 h 293328"/>
                <a:gd name="T96" fmla="*/ 2558919 w 294913"/>
                <a:gd name="T97" fmla="*/ 2914801 h 293328"/>
                <a:gd name="T98" fmla="*/ 243700 w 294913"/>
                <a:gd name="T99" fmla="*/ 3222872 h 293328"/>
                <a:gd name="T100" fmla="*/ 243700 w 294913"/>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3" h="293328">
                  <a:moveTo>
                    <a:pt x="88448" y="244475"/>
                  </a:moveTo>
                  <a:lnTo>
                    <a:pt x="147370" y="244475"/>
                  </a:lnTo>
                  <a:cubicBezTo>
                    <a:pt x="150244" y="244475"/>
                    <a:pt x="152040" y="246307"/>
                    <a:pt x="152040" y="248871"/>
                  </a:cubicBezTo>
                  <a:cubicBezTo>
                    <a:pt x="152040" y="251436"/>
                    <a:pt x="150244" y="253634"/>
                    <a:pt x="147370" y="253634"/>
                  </a:cubicBezTo>
                  <a:lnTo>
                    <a:pt x="88448" y="253634"/>
                  </a:lnTo>
                  <a:cubicBezTo>
                    <a:pt x="85933" y="253634"/>
                    <a:pt x="84137" y="251436"/>
                    <a:pt x="84137" y="248871"/>
                  </a:cubicBezTo>
                  <a:cubicBezTo>
                    <a:pt x="84137" y="246307"/>
                    <a:pt x="85933" y="244475"/>
                    <a:pt x="88448" y="244475"/>
                  </a:cubicBezTo>
                  <a:close/>
                  <a:moveTo>
                    <a:pt x="48859" y="237419"/>
                  </a:moveTo>
                  <a:cubicBezTo>
                    <a:pt x="43567" y="237419"/>
                    <a:pt x="38981" y="241653"/>
                    <a:pt x="38981" y="247297"/>
                  </a:cubicBezTo>
                  <a:cubicBezTo>
                    <a:pt x="38981" y="252942"/>
                    <a:pt x="43567" y="257528"/>
                    <a:pt x="48859" y="257528"/>
                  </a:cubicBezTo>
                  <a:cubicBezTo>
                    <a:pt x="54503" y="257528"/>
                    <a:pt x="59090" y="252942"/>
                    <a:pt x="59090" y="247297"/>
                  </a:cubicBezTo>
                  <a:cubicBezTo>
                    <a:pt x="59090" y="241653"/>
                    <a:pt x="54503" y="237419"/>
                    <a:pt x="48859" y="237419"/>
                  </a:cubicBezTo>
                  <a:close/>
                  <a:moveTo>
                    <a:pt x="48859" y="228600"/>
                  </a:moveTo>
                  <a:cubicBezTo>
                    <a:pt x="59442" y="228600"/>
                    <a:pt x="67909" y="237067"/>
                    <a:pt x="67909" y="247297"/>
                  </a:cubicBezTo>
                  <a:cubicBezTo>
                    <a:pt x="67909" y="257881"/>
                    <a:pt x="59442" y="266347"/>
                    <a:pt x="48859" y="266347"/>
                  </a:cubicBezTo>
                  <a:cubicBezTo>
                    <a:pt x="38628" y="266347"/>
                    <a:pt x="30162" y="257881"/>
                    <a:pt x="30162" y="247297"/>
                  </a:cubicBezTo>
                  <a:cubicBezTo>
                    <a:pt x="30162" y="237067"/>
                    <a:pt x="38628" y="228600"/>
                    <a:pt x="48859" y="228600"/>
                  </a:cubicBezTo>
                  <a:close/>
                  <a:moveTo>
                    <a:pt x="178278" y="222225"/>
                  </a:moveTo>
                  <a:lnTo>
                    <a:pt x="176105" y="243068"/>
                  </a:lnTo>
                  <a:lnTo>
                    <a:pt x="285858" y="243068"/>
                  </a:lnTo>
                  <a:lnTo>
                    <a:pt x="283684" y="222225"/>
                  </a:lnTo>
                  <a:lnTo>
                    <a:pt x="178278" y="222225"/>
                  </a:lnTo>
                  <a:close/>
                  <a:moveTo>
                    <a:pt x="88448" y="184150"/>
                  </a:moveTo>
                  <a:lnTo>
                    <a:pt x="147370" y="184150"/>
                  </a:lnTo>
                  <a:cubicBezTo>
                    <a:pt x="150244" y="184150"/>
                    <a:pt x="152040" y="186348"/>
                    <a:pt x="152040" y="188546"/>
                  </a:cubicBezTo>
                  <a:cubicBezTo>
                    <a:pt x="152040" y="191111"/>
                    <a:pt x="150244" y="193309"/>
                    <a:pt x="147370" y="193309"/>
                  </a:cubicBezTo>
                  <a:lnTo>
                    <a:pt x="88448" y="193309"/>
                  </a:lnTo>
                  <a:cubicBezTo>
                    <a:pt x="85933" y="193309"/>
                    <a:pt x="84137" y="191111"/>
                    <a:pt x="84137" y="188546"/>
                  </a:cubicBezTo>
                  <a:cubicBezTo>
                    <a:pt x="84137" y="186348"/>
                    <a:pt x="85933" y="184150"/>
                    <a:pt x="88448" y="184150"/>
                  </a:cubicBezTo>
                  <a:close/>
                  <a:moveTo>
                    <a:pt x="48859" y="178329"/>
                  </a:moveTo>
                  <a:cubicBezTo>
                    <a:pt x="43567" y="178329"/>
                    <a:pt x="38981" y="182915"/>
                    <a:pt x="38981" y="188559"/>
                  </a:cubicBezTo>
                  <a:cubicBezTo>
                    <a:pt x="38981" y="194204"/>
                    <a:pt x="43567" y="198790"/>
                    <a:pt x="48859" y="198790"/>
                  </a:cubicBezTo>
                  <a:cubicBezTo>
                    <a:pt x="54503" y="198790"/>
                    <a:pt x="59090" y="194204"/>
                    <a:pt x="59090" y="188559"/>
                  </a:cubicBezTo>
                  <a:cubicBezTo>
                    <a:pt x="59090" y="182915"/>
                    <a:pt x="54503" y="178329"/>
                    <a:pt x="48859" y="178329"/>
                  </a:cubicBezTo>
                  <a:close/>
                  <a:moveTo>
                    <a:pt x="48859" y="169862"/>
                  </a:moveTo>
                  <a:cubicBezTo>
                    <a:pt x="59442" y="169862"/>
                    <a:pt x="67909" y="178329"/>
                    <a:pt x="67909" y="188559"/>
                  </a:cubicBezTo>
                  <a:cubicBezTo>
                    <a:pt x="67909" y="198790"/>
                    <a:pt x="59442" y="207609"/>
                    <a:pt x="48859" y="207609"/>
                  </a:cubicBezTo>
                  <a:cubicBezTo>
                    <a:pt x="38628" y="207609"/>
                    <a:pt x="30162" y="198790"/>
                    <a:pt x="30162" y="188559"/>
                  </a:cubicBezTo>
                  <a:cubicBezTo>
                    <a:pt x="30162" y="178329"/>
                    <a:pt x="38628" y="169862"/>
                    <a:pt x="48859" y="169862"/>
                  </a:cubicBezTo>
                  <a:close/>
                  <a:moveTo>
                    <a:pt x="187334" y="133102"/>
                  </a:moveTo>
                  <a:lnTo>
                    <a:pt x="179365" y="213241"/>
                  </a:lnTo>
                  <a:lnTo>
                    <a:pt x="282598" y="213241"/>
                  </a:lnTo>
                  <a:lnTo>
                    <a:pt x="274629" y="133102"/>
                  </a:lnTo>
                  <a:lnTo>
                    <a:pt x="259053" y="133102"/>
                  </a:lnTo>
                  <a:lnTo>
                    <a:pt x="259053" y="146758"/>
                  </a:lnTo>
                  <a:cubicBezTo>
                    <a:pt x="259053" y="149274"/>
                    <a:pt x="257242" y="151071"/>
                    <a:pt x="254707" y="151071"/>
                  </a:cubicBezTo>
                  <a:cubicBezTo>
                    <a:pt x="252533" y="151071"/>
                    <a:pt x="250360" y="149274"/>
                    <a:pt x="250360" y="146758"/>
                  </a:cubicBezTo>
                  <a:lnTo>
                    <a:pt x="250360" y="133102"/>
                  </a:lnTo>
                  <a:lnTo>
                    <a:pt x="211602" y="133102"/>
                  </a:lnTo>
                  <a:lnTo>
                    <a:pt x="211602" y="146758"/>
                  </a:lnTo>
                  <a:cubicBezTo>
                    <a:pt x="211602" y="149274"/>
                    <a:pt x="209791" y="151071"/>
                    <a:pt x="206894" y="151071"/>
                  </a:cubicBezTo>
                  <a:cubicBezTo>
                    <a:pt x="204358" y="151071"/>
                    <a:pt x="202547" y="149274"/>
                    <a:pt x="202547" y="146758"/>
                  </a:cubicBezTo>
                  <a:lnTo>
                    <a:pt x="202547" y="133102"/>
                  </a:lnTo>
                  <a:lnTo>
                    <a:pt x="187334" y="133102"/>
                  </a:lnTo>
                  <a:close/>
                  <a:moveTo>
                    <a:pt x="88448" y="125412"/>
                  </a:moveTo>
                  <a:lnTo>
                    <a:pt x="147370" y="125412"/>
                  </a:lnTo>
                  <a:cubicBezTo>
                    <a:pt x="150244" y="125412"/>
                    <a:pt x="152040" y="127610"/>
                    <a:pt x="152040" y="129808"/>
                  </a:cubicBezTo>
                  <a:cubicBezTo>
                    <a:pt x="152040" y="132373"/>
                    <a:pt x="150244" y="134571"/>
                    <a:pt x="147370" y="134571"/>
                  </a:cubicBezTo>
                  <a:lnTo>
                    <a:pt x="88448" y="134571"/>
                  </a:lnTo>
                  <a:cubicBezTo>
                    <a:pt x="85933" y="134571"/>
                    <a:pt x="84137" y="132373"/>
                    <a:pt x="84137" y="129808"/>
                  </a:cubicBezTo>
                  <a:cubicBezTo>
                    <a:pt x="84137" y="127610"/>
                    <a:pt x="85933" y="125412"/>
                    <a:pt x="88448" y="125412"/>
                  </a:cubicBezTo>
                  <a:close/>
                  <a:moveTo>
                    <a:pt x="48859" y="119592"/>
                  </a:moveTo>
                  <a:cubicBezTo>
                    <a:pt x="43567" y="119592"/>
                    <a:pt x="38981" y="124178"/>
                    <a:pt x="38981" y="129822"/>
                  </a:cubicBezTo>
                  <a:cubicBezTo>
                    <a:pt x="38981" y="135819"/>
                    <a:pt x="43567" y="140406"/>
                    <a:pt x="48859" y="140406"/>
                  </a:cubicBezTo>
                  <a:cubicBezTo>
                    <a:pt x="54503" y="140406"/>
                    <a:pt x="59090" y="135819"/>
                    <a:pt x="59090" y="129822"/>
                  </a:cubicBezTo>
                  <a:cubicBezTo>
                    <a:pt x="59090" y="124178"/>
                    <a:pt x="54503" y="119592"/>
                    <a:pt x="48859" y="119592"/>
                  </a:cubicBezTo>
                  <a:close/>
                  <a:moveTo>
                    <a:pt x="48859" y="111125"/>
                  </a:moveTo>
                  <a:cubicBezTo>
                    <a:pt x="59442" y="111125"/>
                    <a:pt x="67909" y="119592"/>
                    <a:pt x="67909" y="129822"/>
                  </a:cubicBezTo>
                  <a:cubicBezTo>
                    <a:pt x="67909" y="140406"/>
                    <a:pt x="59442" y="148872"/>
                    <a:pt x="48859" y="148872"/>
                  </a:cubicBezTo>
                  <a:cubicBezTo>
                    <a:pt x="38628" y="148872"/>
                    <a:pt x="30162" y="140406"/>
                    <a:pt x="30162" y="129822"/>
                  </a:cubicBezTo>
                  <a:cubicBezTo>
                    <a:pt x="30162" y="119592"/>
                    <a:pt x="38628" y="111125"/>
                    <a:pt x="48859" y="111125"/>
                  </a:cubicBezTo>
                  <a:close/>
                  <a:moveTo>
                    <a:pt x="230800" y="97884"/>
                  </a:moveTo>
                  <a:cubicBezTo>
                    <a:pt x="220296" y="97884"/>
                    <a:pt x="211602" y="106509"/>
                    <a:pt x="211602" y="116931"/>
                  </a:cubicBezTo>
                  <a:lnTo>
                    <a:pt x="211602" y="124477"/>
                  </a:lnTo>
                  <a:lnTo>
                    <a:pt x="250360" y="124477"/>
                  </a:lnTo>
                  <a:lnTo>
                    <a:pt x="250360" y="116931"/>
                  </a:lnTo>
                  <a:cubicBezTo>
                    <a:pt x="250360" y="106509"/>
                    <a:pt x="241667" y="97884"/>
                    <a:pt x="230800" y="97884"/>
                  </a:cubicBezTo>
                  <a:close/>
                  <a:moveTo>
                    <a:pt x="230800" y="88900"/>
                  </a:moveTo>
                  <a:cubicBezTo>
                    <a:pt x="246738" y="88900"/>
                    <a:pt x="259053" y="101478"/>
                    <a:pt x="259053" y="116931"/>
                  </a:cubicBezTo>
                  <a:lnTo>
                    <a:pt x="259053" y="124477"/>
                  </a:lnTo>
                  <a:lnTo>
                    <a:pt x="278613" y="124477"/>
                  </a:lnTo>
                  <a:cubicBezTo>
                    <a:pt x="281149" y="124477"/>
                    <a:pt x="282960" y="126274"/>
                    <a:pt x="283322" y="128430"/>
                  </a:cubicBezTo>
                  <a:lnTo>
                    <a:pt x="294913" y="247022"/>
                  </a:lnTo>
                  <a:cubicBezTo>
                    <a:pt x="294913" y="248459"/>
                    <a:pt x="294551" y="249178"/>
                    <a:pt x="293826" y="250256"/>
                  </a:cubicBezTo>
                  <a:cubicBezTo>
                    <a:pt x="293102" y="251334"/>
                    <a:pt x="292015" y="252053"/>
                    <a:pt x="290566" y="252053"/>
                  </a:cubicBezTo>
                  <a:lnTo>
                    <a:pt x="171396" y="252053"/>
                  </a:lnTo>
                  <a:cubicBezTo>
                    <a:pt x="169947" y="252053"/>
                    <a:pt x="168861" y="251334"/>
                    <a:pt x="167774" y="250256"/>
                  </a:cubicBezTo>
                  <a:cubicBezTo>
                    <a:pt x="167049" y="249178"/>
                    <a:pt x="166687" y="248459"/>
                    <a:pt x="166687" y="247022"/>
                  </a:cubicBezTo>
                  <a:lnTo>
                    <a:pt x="178641" y="128430"/>
                  </a:lnTo>
                  <a:cubicBezTo>
                    <a:pt x="179003" y="126274"/>
                    <a:pt x="180814" y="124477"/>
                    <a:pt x="183349" y="124477"/>
                  </a:cubicBezTo>
                  <a:lnTo>
                    <a:pt x="202547" y="124477"/>
                  </a:lnTo>
                  <a:lnTo>
                    <a:pt x="202547" y="116931"/>
                  </a:lnTo>
                  <a:cubicBezTo>
                    <a:pt x="202547" y="101478"/>
                    <a:pt x="215225" y="88900"/>
                    <a:pt x="230800" y="88900"/>
                  </a:cubicBezTo>
                  <a:close/>
                  <a:moveTo>
                    <a:pt x="142437" y="65087"/>
                  </a:moveTo>
                  <a:lnTo>
                    <a:pt x="200102" y="65087"/>
                  </a:lnTo>
                  <a:cubicBezTo>
                    <a:pt x="202264" y="65087"/>
                    <a:pt x="204427" y="67285"/>
                    <a:pt x="204427" y="69849"/>
                  </a:cubicBezTo>
                  <a:cubicBezTo>
                    <a:pt x="204427" y="72048"/>
                    <a:pt x="202264" y="74246"/>
                    <a:pt x="200102" y="74246"/>
                  </a:cubicBezTo>
                  <a:lnTo>
                    <a:pt x="142437" y="74246"/>
                  </a:lnTo>
                  <a:cubicBezTo>
                    <a:pt x="139914" y="74246"/>
                    <a:pt x="138112" y="72048"/>
                    <a:pt x="138112" y="69849"/>
                  </a:cubicBezTo>
                  <a:cubicBezTo>
                    <a:pt x="138112" y="67285"/>
                    <a:pt x="139914" y="65087"/>
                    <a:pt x="142437" y="65087"/>
                  </a:cubicBezTo>
                  <a:close/>
                  <a:moveTo>
                    <a:pt x="88520" y="65087"/>
                  </a:moveTo>
                  <a:lnTo>
                    <a:pt x="120298" y="65087"/>
                  </a:lnTo>
                  <a:cubicBezTo>
                    <a:pt x="122855" y="65087"/>
                    <a:pt x="125046" y="67285"/>
                    <a:pt x="125046" y="69849"/>
                  </a:cubicBezTo>
                  <a:cubicBezTo>
                    <a:pt x="125046" y="72048"/>
                    <a:pt x="122855" y="74246"/>
                    <a:pt x="120298" y="74246"/>
                  </a:cubicBezTo>
                  <a:lnTo>
                    <a:pt x="88520" y="74246"/>
                  </a:lnTo>
                  <a:cubicBezTo>
                    <a:pt x="85963" y="74246"/>
                    <a:pt x="84137" y="72048"/>
                    <a:pt x="84137" y="69849"/>
                  </a:cubicBezTo>
                  <a:cubicBezTo>
                    <a:pt x="84137" y="67285"/>
                    <a:pt x="85963" y="65087"/>
                    <a:pt x="88520" y="65087"/>
                  </a:cubicBezTo>
                  <a:close/>
                  <a:moveTo>
                    <a:pt x="48859" y="59619"/>
                  </a:moveTo>
                  <a:cubicBezTo>
                    <a:pt x="43567" y="59619"/>
                    <a:pt x="38981" y="64206"/>
                    <a:pt x="38981" y="69850"/>
                  </a:cubicBezTo>
                  <a:cubicBezTo>
                    <a:pt x="38981" y="75494"/>
                    <a:pt x="43567" y="80081"/>
                    <a:pt x="48859" y="80081"/>
                  </a:cubicBezTo>
                  <a:cubicBezTo>
                    <a:pt x="54503" y="80081"/>
                    <a:pt x="59090" y="75494"/>
                    <a:pt x="59090" y="69850"/>
                  </a:cubicBezTo>
                  <a:cubicBezTo>
                    <a:pt x="59090" y="64206"/>
                    <a:pt x="54503" y="59619"/>
                    <a:pt x="48859" y="59619"/>
                  </a:cubicBezTo>
                  <a:close/>
                  <a:moveTo>
                    <a:pt x="48859" y="50800"/>
                  </a:moveTo>
                  <a:cubicBezTo>
                    <a:pt x="59442" y="50800"/>
                    <a:pt x="67909" y="59267"/>
                    <a:pt x="67909" y="69850"/>
                  </a:cubicBezTo>
                  <a:cubicBezTo>
                    <a:pt x="67909" y="80081"/>
                    <a:pt x="59442" y="88547"/>
                    <a:pt x="48859" y="88547"/>
                  </a:cubicBezTo>
                  <a:cubicBezTo>
                    <a:pt x="38628" y="88547"/>
                    <a:pt x="30162" y="80081"/>
                    <a:pt x="30162" y="69850"/>
                  </a:cubicBezTo>
                  <a:cubicBezTo>
                    <a:pt x="30162" y="59267"/>
                    <a:pt x="38628" y="50800"/>
                    <a:pt x="48859" y="50800"/>
                  </a:cubicBezTo>
                  <a:close/>
                  <a:moveTo>
                    <a:pt x="68106" y="8627"/>
                  </a:moveTo>
                  <a:lnTo>
                    <a:pt x="68106" y="22287"/>
                  </a:lnTo>
                  <a:cubicBezTo>
                    <a:pt x="68106" y="26241"/>
                    <a:pt x="71350" y="29477"/>
                    <a:pt x="75313" y="29477"/>
                  </a:cubicBezTo>
                  <a:lnTo>
                    <a:pt x="158555" y="29477"/>
                  </a:lnTo>
                  <a:cubicBezTo>
                    <a:pt x="162879" y="29477"/>
                    <a:pt x="166122" y="26241"/>
                    <a:pt x="166122" y="22287"/>
                  </a:cubicBezTo>
                  <a:lnTo>
                    <a:pt x="166122" y="8627"/>
                  </a:lnTo>
                  <a:lnTo>
                    <a:pt x="68106" y="8627"/>
                  </a:lnTo>
                  <a:close/>
                  <a:moveTo>
                    <a:pt x="22342" y="0"/>
                  </a:moveTo>
                  <a:lnTo>
                    <a:pt x="212248" y="0"/>
                  </a:lnTo>
                  <a:cubicBezTo>
                    <a:pt x="224500" y="0"/>
                    <a:pt x="234590" y="9706"/>
                    <a:pt x="234590" y="22287"/>
                  </a:cubicBezTo>
                  <a:lnTo>
                    <a:pt x="234590" y="75489"/>
                  </a:lnTo>
                  <a:cubicBezTo>
                    <a:pt x="234590" y="78005"/>
                    <a:pt x="232428" y="80162"/>
                    <a:pt x="229905" y="80162"/>
                  </a:cubicBezTo>
                  <a:cubicBezTo>
                    <a:pt x="227743" y="80162"/>
                    <a:pt x="225581" y="78005"/>
                    <a:pt x="225581" y="75489"/>
                  </a:cubicBezTo>
                  <a:lnTo>
                    <a:pt x="225581" y="22287"/>
                  </a:lnTo>
                  <a:cubicBezTo>
                    <a:pt x="225581" y="14738"/>
                    <a:pt x="219815" y="8627"/>
                    <a:pt x="212248" y="8627"/>
                  </a:cubicBezTo>
                  <a:lnTo>
                    <a:pt x="175132" y="8627"/>
                  </a:lnTo>
                  <a:lnTo>
                    <a:pt x="175132" y="22287"/>
                  </a:lnTo>
                  <a:cubicBezTo>
                    <a:pt x="175132" y="31274"/>
                    <a:pt x="167925" y="38463"/>
                    <a:pt x="158555" y="38463"/>
                  </a:cubicBezTo>
                  <a:lnTo>
                    <a:pt x="75313" y="38463"/>
                  </a:lnTo>
                  <a:cubicBezTo>
                    <a:pt x="66665" y="38463"/>
                    <a:pt x="59098" y="31274"/>
                    <a:pt x="59098" y="22287"/>
                  </a:cubicBezTo>
                  <a:lnTo>
                    <a:pt x="59098" y="8627"/>
                  </a:lnTo>
                  <a:lnTo>
                    <a:pt x="22342" y="8627"/>
                  </a:lnTo>
                  <a:cubicBezTo>
                    <a:pt x="14774" y="8627"/>
                    <a:pt x="8648" y="14738"/>
                    <a:pt x="8648" y="22287"/>
                  </a:cubicBezTo>
                  <a:lnTo>
                    <a:pt x="8648" y="271040"/>
                  </a:lnTo>
                  <a:cubicBezTo>
                    <a:pt x="8648" y="278230"/>
                    <a:pt x="14774" y="284341"/>
                    <a:pt x="22342" y="284341"/>
                  </a:cubicBezTo>
                  <a:lnTo>
                    <a:pt x="212248" y="284341"/>
                  </a:lnTo>
                  <a:cubicBezTo>
                    <a:pt x="219815" y="284341"/>
                    <a:pt x="225581" y="278230"/>
                    <a:pt x="225581" y="271040"/>
                  </a:cubicBezTo>
                  <a:lnTo>
                    <a:pt x="225581" y="265289"/>
                  </a:lnTo>
                  <a:cubicBezTo>
                    <a:pt x="225581" y="262773"/>
                    <a:pt x="227743" y="260616"/>
                    <a:pt x="229905" y="260616"/>
                  </a:cubicBezTo>
                  <a:cubicBezTo>
                    <a:pt x="232428" y="260616"/>
                    <a:pt x="234590" y="262773"/>
                    <a:pt x="234590" y="265289"/>
                  </a:cubicBezTo>
                  <a:lnTo>
                    <a:pt x="234590" y="271040"/>
                  </a:lnTo>
                  <a:cubicBezTo>
                    <a:pt x="234590" y="283262"/>
                    <a:pt x="224500" y="293328"/>
                    <a:pt x="212248" y="293328"/>
                  </a:cubicBezTo>
                  <a:lnTo>
                    <a:pt x="22342" y="293328"/>
                  </a:lnTo>
                  <a:cubicBezTo>
                    <a:pt x="9729" y="293328"/>
                    <a:pt x="0" y="283262"/>
                    <a:pt x="0" y="271040"/>
                  </a:cubicBezTo>
                  <a:lnTo>
                    <a:pt x="0" y="22287"/>
                  </a:lnTo>
                  <a:cubicBezTo>
                    <a:pt x="0" y="9706"/>
                    <a:pt x="9729" y="0"/>
                    <a:pt x="22342" y="0"/>
                  </a:cubicBezTo>
                  <a:close/>
                </a:path>
              </a:pathLst>
            </a:custGeom>
            <a:solidFill>
              <a:schemeClr val="bg1"/>
            </a:solidFill>
            <a:ln>
              <a:noFill/>
            </a:ln>
            <a:effectLst/>
          </p:spPr>
          <p:txBody>
            <a:bodyPr anchor="ctr"/>
            <a:lstStyle/>
            <a:p>
              <a:endParaRPr lang="en-US" sz="675"/>
            </a:p>
          </p:txBody>
        </p:sp>
        <p:sp>
          <p:nvSpPr>
            <p:cNvPr id="59" name="SliModel Group shp127">
              <a:extLst>
                <a:ext uri="{FF2B5EF4-FFF2-40B4-BE49-F238E27FC236}">
                  <a16:creationId xmlns:a16="http://schemas.microsoft.com/office/drawing/2014/main" id="{FF99FA73-46E6-4961-984B-3E572C0E5C27}"/>
                </a:ext>
              </a:extLst>
            </p:cNvPr>
            <p:cNvSpPr/>
            <p:nvPr/>
          </p:nvSpPr>
          <p:spPr>
            <a:xfrm>
              <a:off x="2167332" y="2311247"/>
              <a:ext cx="2446637" cy="2446637"/>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7" name="SliModel Group shp128">
              <a:extLst>
                <a:ext uri="{FF2B5EF4-FFF2-40B4-BE49-F238E27FC236}">
                  <a16:creationId xmlns:a16="http://schemas.microsoft.com/office/drawing/2014/main" id="{8AAB70E8-88BC-4004-8298-FC05D82710C3}"/>
                </a:ext>
              </a:extLst>
            </p:cNvPr>
            <p:cNvSpPr/>
            <p:nvPr/>
          </p:nvSpPr>
          <p:spPr>
            <a:xfrm>
              <a:off x="1910435" y="2054350"/>
              <a:ext cx="2960431" cy="2960431"/>
            </a:xfrm>
            <a:prstGeom prst="diamond">
              <a:avLst/>
            </a:prstGeom>
            <a:noFill/>
            <a:ln w="38100" cap="rnd">
              <a:solidFill>
                <a:schemeClr val="tx2"/>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grpSp>
        <p:nvGrpSpPr>
          <p:cNvPr id="4" name="SlideModel shp129">
            <a:extLst>
              <a:ext uri="{FF2B5EF4-FFF2-40B4-BE49-F238E27FC236}">
                <a16:creationId xmlns:a16="http://schemas.microsoft.com/office/drawing/2014/main" id="{55640BF3-479B-406B-A8B9-BAF1CE5E0572}"/>
              </a:ext>
            </a:extLst>
          </p:cNvPr>
          <p:cNvGrpSpPr/>
          <p:nvPr/>
        </p:nvGrpSpPr>
        <p:grpSpPr>
          <a:xfrm>
            <a:off x="974914" y="920944"/>
            <a:ext cx="1103724" cy="1085330"/>
            <a:chOff x="1910435" y="2054350"/>
            <a:chExt cx="2960431" cy="2960431"/>
          </a:xfrm>
        </p:grpSpPr>
        <p:sp>
          <p:nvSpPr>
            <p:cNvPr id="44" name="SliModel Group shp130">
              <a:extLst>
                <a:ext uri="{FF2B5EF4-FFF2-40B4-BE49-F238E27FC236}">
                  <a16:creationId xmlns:a16="http://schemas.microsoft.com/office/drawing/2014/main" id="{22045A12-C0B2-4230-A262-77796285B19E}"/>
                </a:ext>
              </a:extLst>
            </p:cNvPr>
            <p:cNvSpPr>
              <a:spLocks noChangeArrowheads="1"/>
            </p:cNvSpPr>
            <p:nvPr/>
          </p:nvSpPr>
          <p:spPr bwMode="auto">
            <a:xfrm>
              <a:off x="3238251" y="3736293"/>
              <a:ext cx="858430" cy="855882"/>
            </a:xfrm>
            <a:custGeom>
              <a:avLst/>
              <a:gdLst>
                <a:gd name="T0" fmla="*/ 1658462 w 294913"/>
                <a:gd name="T1" fmla="*/ 2734422 h 293328"/>
                <a:gd name="T2" fmla="*/ 917779 w 294913"/>
                <a:gd name="T3" fmla="*/ 2734422 h 293328"/>
                <a:gd name="T4" fmla="*/ 425207 w 294913"/>
                <a:gd name="T5" fmla="*/ 2717122 h 293328"/>
                <a:gd name="T6" fmla="*/ 532947 w 294913"/>
                <a:gd name="T7" fmla="*/ 2608584 h 293328"/>
                <a:gd name="T8" fmla="*/ 532947 w 294913"/>
                <a:gd name="T9" fmla="*/ 2926421 h 293328"/>
                <a:gd name="T10" fmla="*/ 1944665 w 294913"/>
                <a:gd name="T11" fmla="*/ 2441651 h 293328"/>
                <a:gd name="T12" fmla="*/ 3094445 w 294913"/>
                <a:gd name="T13" fmla="*/ 2441651 h 293328"/>
                <a:gd name="T14" fmla="*/ 1607525 w 294913"/>
                <a:gd name="T15" fmla="*/ 2023306 h 293328"/>
                <a:gd name="T16" fmla="*/ 964808 w 294913"/>
                <a:gd name="T17" fmla="*/ 2123937 h 293328"/>
                <a:gd name="T18" fmla="*/ 532947 w 294913"/>
                <a:gd name="T19" fmla="*/ 1959357 h 293328"/>
                <a:gd name="T20" fmla="*/ 644573 w 294913"/>
                <a:gd name="T21" fmla="*/ 2071748 h 293328"/>
                <a:gd name="T22" fmla="*/ 740756 w 294913"/>
                <a:gd name="T23" fmla="*/ 2071748 h 293328"/>
                <a:gd name="T24" fmla="*/ 532947 w 294913"/>
                <a:gd name="T25" fmla="*/ 1866309 h 293328"/>
                <a:gd name="T26" fmla="*/ 3082596 w 294913"/>
                <a:gd name="T27" fmla="*/ 2342945 h 293328"/>
                <a:gd name="T28" fmla="*/ 2825769 w 294913"/>
                <a:gd name="T29" fmla="*/ 1612478 h 293328"/>
                <a:gd name="T30" fmla="*/ 2730933 w 294913"/>
                <a:gd name="T31" fmla="*/ 1462422 h 293328"/>
                <a:gd name="T32" fmla="*/ 2256812 w 294913"/>
                <a:gd name="T33" fmla="*/ 1659850 h 293328"/>
                <a:gd name="T34" fmla="*/ 2043453 w 294913"/>
                <a:gd name="T35" fmla="*/ 1462422 h 293328"/>
                <a:gd name="T36" fmla="*/ 1658462 w 294913"/>
                <a:gd name="T37" fmla="*/ 1426237 h 293328"/>
                <a:gd name="T38" fmla="*/ 917779 w 294913"/>
                <a:gd name="T39" fmla="*/ 1426237 h 293328"/>
                <a:gd name="T40" fmla="*/ 425207 w 294913"/>
                <a:gd name="T41" fmla="*/ 1426386 h 293328"/>
                <a:gd name="T42" fmla="*/ 532947 w 294913"/>
                <a:gd name="T43" fmla="*/ 1313983 h 293328"/>
                <a:gd name="T44" fmla="*/ 532947 w 294913"/>
                <a:gd name="T45" fmla="*/ 1635694 h 293328"/>
                <a:gd name="T46" fmla="*/ 2517576 w 294913"/>
                <a:gd name="T47" fmla="*/ 1075485 h 293328"/>
                <a:gd name="T48" fmla="*/ 2730933 w 294913"/>
                <a:gd name="T49" fmla="*/ 1367667 h 293328"/>
                <a:gd name="T50" fmla="*/ 2517576 w 294913"/>
                <a:gd name="T51" fmla="*/ 976778 h 293328"/>
                <a:gd name="T52" fmla="*/ 3039124 w 294913"/>
                <a:gd name="T53" fmla="*/ 1367667 h 293328"/>
                <a:gd name="T54" fmla="*/ 3205068 w 294913"/>
                <a:gd name="T55" fmla="*/ 2749634 h 293328"/>
                <a:gd name="T56" fmla="*/ 1830088 w 294913"/>
                <a:gd name="T57" fmla="*/ 2749634 h 293328"/>
                <a:gd name="T58" fmla="*/ 1999978 w 294913"/>
                <a:gd name="T59" fmla="*/ 1367667 h 293328"/>
                <a:gd name="T60" fmla="*/ 2517576 w 294913"/>
                <a:gd name="T61" fmla="*/ 976778 h 293328"/>
                <a:gd name="T62" fmla="*/ 2229905 w 294913"/>
                <a:gd name="T63" fmla="*/ 767454 h 293328"/>
                <a:gd name="T64" fmla="*/ 1506537 w 294913"/>
                <a:gd name="T65" fmla="*/ 767454 h 293328"/>
                <a:gd name="T66" fmla="*/ 1312216 w 294913"/>
                <a:gd name="T67" fmla="*/ 715133 h 293328"/>
                <a:gd name="T68" fmla="*/ 965584 w 294913"/>
                <a:gd name="T69" fmla="*/ 815760 h 293328"/>
                <a:gd name="T70" fmla="*/ 532947 w 294913"/>
                <a:gd name="T71" fmla="*/ 655050 h 293328"/>
                <a:gd name="T72" fmla="*/ 644573 w 294913"/>
                <a:gd name="T73" fmla="*/ 767463 h 293328"/>
                <a:gd name="T74" fmla="*/ 740756 w 294913"/>
                <a:gd name="T75" fmla="*/ 767463 h 293328"/>
                <a:gd name="T76" fmla="*/ 532947 w 294913"/>
                <a:gd name="T77" fmla="*/ 558153 h 293328"/>
                <a:gd name="T78" fmla="*/ 821523 w 294913"/>
                <a:gd name="T79" fmla="*/ 323857 h 293328"/>
                <a:gd name="T80" fmla="*/ 1812064 w 294913"/>
                <a:gd name="T81" fmla="*/ 94808 h 293328"/>
                <a:gd name="T82" fmla="*/ 2315213 w 294913"/>
                <a:gd name="T83" fmla="*/ 0 h 293328"/>
                <a:gd name="T84" fmla="*/ 2507822 w 294913"/>
                <a:gd name="T85" fmla="*/ 880759 h 293328"/>
                <a:gd name="T86" fmla="*/ 2315213 w 294913"/>
                <a:gd name="T87" fmla="*/ 94808 h 293328"/>
                <a:gd name="T88" fmla="*/ 1729535 w 294913"/>
                <a:gd name="T89" fmla="*/ 422588 h 293328"/>
                <a:gd name="T90" fmla="*/ 644658 w 294913"/>
                <a:gd name="T91" fmla="*/ 94808 h 293328"/>
                <a:gd name="T92" fmla="*/ 94351 w 294913"/>
                <a:gd name="T93" fmla="*/ 2977994 h 293328"/>
                <a:gd name="T94" fmla="*/ 2460649 w 294913"/>
                <a:gd name="T95" fmla="*/ 2977994 h 293328"/>
                <a:gd name="T96" fmla="*/ 2558919 w 294913"/>
                <a:gd name="T97" fmla="*/ 2914801 h 293328"/>
                <a:gd name="T98" fmla="*/ 243700 w 294913"/>
                <a:gd name="T99" fmla="*/ 3222872 h 293328"/>
                <a:gd name="T100" fmla="*/ 243700 w 294913"/>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3" h="293328">
                  <a:moveTo>
                    <a:pt x="88448" y="244475"/>
                  </a:moveTo>
                  <a:lnTo>
                    <a:pt x="147370" y="244475"/>
                  </a:lnTo>
                  <a:cubicBezTo>
                    <a:pt x="150244" y="244475"/>
                    <a:pt x="152040" y="246307"/>
                    <a:pt x="152040" y="248871"/>
                  </a:cubicBezTo>
                  <a:cubicBezTo>
                    <a:pt x="152040" y="251436"/>
                    <a:pt x="150244" y="253634"/>
                    <a:pt x="147370" y="253634"/>
                  </a:cubicBezTo>
                  <a:lnTo>
                    <a:pt x="88448" y="253634"/>
                  </a:lnTo>
                  <a:cubicBezTo>
                    <a:pt x="85933" y="253634"/>
                    <a:pt x="84137" y="251436"/>
                    <a:pt x="84137" y="248871"/>
                  </a:cubicBezTo>
                  <a:cubicBezTo>
                    <a:pt x="84137" y="246307"/>
                    <a:pt x="85933" y="244475"/>
                    <a:pt x="88448" y="244475"/>
                  </a:cubicBezTo>
                  <a:close/>
                  <a:moveTo>
                    <a:pt x="48859" y="237419"/>
                  </a:moveTo>
                  <a:cubicBezTo>
                    <a:pt x="43567" y="237419"/>
                    <a:pt x="38981" y="241653"/>
                    <a:pt x="38981" y="247297"/>
                  </a:cubicBezTo>
                  <a:cubicBezTo>
                    <a:pt x="38981" y="252942"/>
                    <a:pt x="43567" y="257528"/>
                    <a:pt x="48859" y="257528"/>
                  </a:cubicBezTo>
                  <a:cubicBezTo>
                    <a:pt x="54503" y="257528"/>
                    <a:pt x="59090" y="252942"/>
                    <a:pt x="59090" y="247297"/>
                  </a:cubicBezTo>
                  <a:cubicBezTo>
                    <a:pt x="59090" y="241653"/>
                    <a:pt x="54503" y="237419"/>
                    <a:pt x="48859" y="237419"/>
                  </a:cubicBezTo>
                  <a:close/>
                  <a:moveTo>
                    <a:pt x="48859" y="228600"/>
                  </a:moveTo>
                  <a:cubicBezTo>
                    <a:pt x="59442" y="228600"/>
                    <a:pt x="67909" y="237067"/>
                    <a:pt x="67909" y="247297"/>
                  </a:cubicBezTo>
                  <a:cubicBezTo>
                    <a:pt x="67909" y="257881"/>
                    <a:pt x="59442" y="266347"/>
                    <a:pt x="48859" y="266347"/>
                  </a:cubicBezTo>
                  <a:cubicBezTo>
                    <a:pt x="38628" y="266347"/>
                    <a:pt x="30162" y="257881"/>
                    <a:pt x="30162" y="247297"/>
                  </a:cubicBezTo>
                  <a:cubicBezTo>
                    <a:pt x="30162" y="237067"/>
                    <a:pt x="38628" y="228600"/>
                    <a:pt x="48859" y="228600"/>
                  </a:cubicBezTo>
                  <a:close/>
                  <a:moveTo>
                    <a:pt x="178278" y="222225"/>
                  </a:moveTo>
                  <a:lnTo>
                    <a:pt x="176105" y="243068"/>
                  </a:lnTo>
                  <a:lnTo>
                    <a:pt x="285858" y="243068"/>
                  </a:lnTo>
                  <a:lnTo>
                    <a:pt x="283684" y="222225"/>
                  </a:lnTo>
                  <a:lnTo>
                    <a:pt x="178278" y="222225"/>
                  </a:lnTo>
                  <a:close/>
                  <a:moveTo>
                    <a:pt x="88448" y="184150"/>
                  </a:moveTo>
                  <a:lnTo>
                    <a:pt x="147370" y="184150"/>
                  </a:lnTo>
                  <a:cubicBezTo>
                    <a:pt x="150244" y="184150"/>
                    <a:pt x="152040" y="186348"/>
                    <a:pt x="152040" y="188546"/>
                  </a:cubicBezTo>
                  <a:cubicBezTo>
                    <a:pt x="152040" y="191111"/>
                    <a:pt x="150244" y="193309"/>
                    <a:pt x="147370" y="193309"/>
                  </a:cubicBezTo>
                  <a:lnTo>
                    <a:pt x="88448" y="193309"/>
                  </a:lnTo>
                  <a:cubicBezTo>
                    <a:pt x="85933" y="193309"/>
                    <a:pt x="84137" y="191111"/>
                    <a:pt x="84137" y="188546"/>
                  </a:cubicBezTo>
                  <a:cubicBezTo>
                    <a:pt x="84137" y="186348"/>
                    <a:pt x="85933" y="184150"/>
                    <a:pt x="88448" y="184150"/>
                  </a:cubicBezTo>
                  <a:close/>
                  <a:moveTo>
                    <a:pt x="48859" y="178329"/>
                  </a:moveTo>
                  <a:cubicBezTo>
                    <a:pt x="43567" y="178329"/>
                    <a:pt x="38981" y="182915"/>
                    <a:pt x="38981" y="188559"/>
                  </a:cubicBezTo>
                  <a:cubicBezTo>
                    <a:pt x="38981" y="194204"/>
                    <a:pt x="43567" y="198790"/>
                    <a:pt x="48859" y="198790"/>
                  </a:cubicBezTo>
                  <a:cubicBezTo>
                    <a:pt x="54503" y="198790"/>
                    <a:pt x="59090" y="194204"/>
                    <a:pt x="59090" y="188559"/>
                  </a:cubicBezTo>
                  <a:cubicBezTo>
                    <a:pt x="59090" y="182915"/>
                    <a:pt x="54503" y="178329"/>
                    <a:pt x="48859" y="178329"/>
                  </a:cubicBezTo>
                  <a:close/>
                  <a:moveTo>
                    <a:pt x="48859" y="169862"/>
                  </a:moveTo>
                  <a:cubicBezTo>
                    <a:pt x="59442" y="169862"/>
                    <a:pt x="67909" y="178329"/>
                    <a:pt x="67909" y="188559"/>
                  </a:cubicBezTo>
                  <a:cubicBezTo>
                    <a:pt x="67909" y="198790"/>
                    <a:pt x="59442" y="207609"/>
                    <a:pt x="48859" y="207609"/>
                  </a:cubicBezTo>
                  <a:cubicBezTo>
                    <a:pt x="38628" y="207609"/>
                    <a:pt x="30162" y="198790"/>
                    <a:pt x="30162" y="188559"/>
                  </a:cubicBezTo>
                  <a:cubicBezTo>
                    <a:pt x="30162" y="178329"/>
                    <a:pt x="38628" y="169862"/>
                    <a:pt x="48859" y="169862"/>
                  </a:cubicBezTo>
                  <a:close/>
                  <a:moveTo>
                    <a:pt x="187334" y="133102"/>
                  </a:moveTo>
                  <a:lnTo>
                    <a:pt x="179365" y="213241"/>
                  </a:lnTo>
                  <a:lnTo>
                    <a:pt x="282598" y="213241"/>
                  </a:lnTo>
                  <a:lnTo>
                    <a:pt x="274629" y="133102"/>
                  </a:lnTo>
                  <a:lnTo>
                    <a:pt x="259053" y="133102"/>
                  </a:lnTo>
                  <a:lnTo>
                    <a:pt x="259053" y="146758"/>
                  </a:lnTo>
                  <a:cubicBezTo>
                    <a:pt x="259053" y="149274"/>
                    <a:pt x="257242" y="151071"/>
                    <a:pt x="254707" y="151071"/>
                  </a:cubicBezTo>
                  <a:cubicBezTo>
                    <a:pt x="252533" y="151071"/>
                    <a:pt x="250360" y="149274"/>
                    <a:pt x="250360" y="146758"/>
                  </a:cubicBezTo>
                  <a:lnTo>
                    <a:pt x="250360" y="133102"/>
                  </a:lnTo>
                  <a:lnTo>
                    <a:pt x="211602" y="133102"/>
                  </a:lnTo>
                  <a:lnTo>
                    <a:pt x="211602" y="146758"/>
                  </a:lnTo>
                  <a:cubicBezTo>
                    <a:pt x="211602" y="149274"/>
                    <a:pt x="209791" y="151071"/>
                    <a:pt x="206894" y="151071"/>
                  </a:cubicBezTo>
                  <a:cubicBezTo>
                    <a:pt x="204358" y="151071"/>
                    <a:pt x="202547" y="149274"/>
                    <a:pt x="202547" y="146758"/>
                  </a:cubicBezTo>
                  <a:lnTo>
                    <a:pt x="202547" y="133102"/>
                  </a:lnTo>
                  <a:lnTo>
                    <a:pt x="187334" y="133102"/>
                  </a:lnTo>
                  <a:close/>
                  <a:moveTo>
                    <a:pt x="88448" y="125412"/>
                  </a:moveTo>
                  <a:lnTo>
                    <a:pt x="147370" y="125412"/>
                  </a:lnTo>
                  <a:cubicBezTo>
                    <a:pt x="150244" y="125412"/>
                    <a:pt x="152040" y="127610"/>
                    <a:pt x="152040" y="129808"/>
                  </a:cubicBezTo>
                  <a:cubicBezTo>
                    <a:pt x="152040" y="132373"/>
                    <a:pt x="150244" y="134571"/>
                    <a:pt x="147370" y="134571"/>
                  </a:cubicBezTo>
                  <a:lnTo>
                    <a:pt x="88448" y="134571"/>
                  </a:lnTo>
                  <a:cubicBezTo>
                    <a:pt x="85933" y="134571"/>
                    <a:pt x="84137" y="132373"/>
                    <a:pt x="84137" y="129808"/>
                  </a:cubicBezTo>
                  <a:cubicBezTo>
                    <a:pt x="84137" y="127610"/>
                    <a:pt x="85933" y="125412"/>
                    <a:pt x="88448" y="125412"/>
                  </a:cubicBezTo>
                  <a:close/>
                  <a:moveTo>
                    <a:pt x="48859" y="119592"/>
                  </a:moveTo>
                  <a:cubicBezTo>
                    <a:pt x="43567" y="119592"/>
                    <a:pt x="38981" y="124178"/>
                    <a:pt x="38981" y="129822"/>
                  </a:cubicBezTo>
                  <a:cubicBezTo>
                    <a:pt x="38981" y="135819"/>
                    <a:pt x="43567" y="140406"/>
                    <a:pt x="48859" y="140406"/>
                  </a:cubicBezTo>
                  <a:cubicBezTo>
                    <a:pt x="54503" y="140406"/>
                    <a:pt x="59090" y="135819"/>
                    <a:pt x="59090" y="129822"/>
                  </a:cubicBezTo>
                  <a:cubicBezTo>
                    <a:pt x="59090" y="124178"/>
                    <a:pt x="54503" y="119592"/>
                    <a:pt x="48859" y="119592"/>
                  </a:cubicBezTo>
                  <a:close/>
                  <a:moveTo>
                    <a:pt x="48859" y="111125"/>
                  </a:moveTo>
                  <a:cubicBezTo>
                    <a:pt x="59442" y="111125"/>
                    <a:pt x="67909" y="119592"/>
                    <a:pt x="67909" y="129822"/>
                  </a:cubicBezTo>
                  <a:cubicBezTo>
                    <a:pt x="67909" y="140406"/>
                    <a:pt x="59442" y="148872"/>
                    <a:pt x="48859" y="148872"/>
                  </a:cubicBezTo>
                  <a:cubicBezTo>
                    <a:pt x="38628" y="148872"/>
                    <a:pt x="30162" y="140406"/>
                    <a:pt x="30162" y="129822"/>
                  </a:cubicBezTo>
                  <a:cubicBezTo>
                    <a:pt x="30162" y="119592"/>
                    <a:pt x="38628" y="111125"/>
                    <a:pt x="48859" y="111125"/>
                  </a:cubicBezTo>
                  <a:close/>
                  <a:moveTo>
                    <a:pt x="230800" y="97884"/>
                  </a:moveTo>
                  <a:cubicBezTo>
                    <a:pt x="220296" y="97884"/>
                    <a:pt x="211602" y="106509"/>
                    <a:pt x="211602" y="116931"/>
                  </a:cubicBezTo>
                  <a:lnTo>
                    <a:pt x="211602" y="124477"/>
                  </a:lnTo>
                  <a:lnTo>
                    <a:pt x="250360" y="124477"/>
                  </a:lnTo>
                  <a:lnTo>
                    <a:pt x="250360" y="116931"/>
                  </a:lnTo>
                  <a:cubicBezTo>
                    <a:pt x="250360" y="106509"/>
                    <a:pt x="241667" y="97884"/>
                    <a:pt x="230800" y="97884"/>
                  </a:cubicBezTo>
                  <a:close/>
                  <a:moveTo>
                    <a:pt x="230800" y="88900"/>
                  </a:moveTo>
                  <a:cubicBezTo>
                    <a:pt x="246738" y="88900"/>
                    <a:pt x="259053" y="101478"/>
                    <a:pt x="259053" y="116931"/>
                  </a:cubicBezTo>
                  <a:lnTo>
                    <a:pt x="259053" y="124477"/>
                  </a:lnTo>
                  <a:lnTo>
                    <a:pt x="278613" y="124477"/>
                  </a:lnTo>
                  <a:cubicBezTo>
                    <a:pt x="281149" y="124477"/>
                    <a:pt x="282960" y="126274"/>
                    <a:pt x="283322" y="128430"/>
                  </a:cubicBezTo>
                  <a:lnTo>
                    <a:pt x="294913" y="247022"/>
                  </a:lnTo>
                  <a:cubicBezTo>
                    <a:pt x="294913" y="248459"/>
                    <a:pt x="294551" y="249178"/>
                    <a:pt x="293826" y="250256"/>
                  </a:cubicBezTo>
                  <a:cubicBezTo>
                    <a:pt x="293102" y="251334"/>
                    <a:pt x="292015" y="252053"/>
                    <a:pt x="290566" y="252053"/>
                  </a:cubicBezTo>
                  <a:lnTo>
                    <a:pt x="171396" y="252053"/>
                  </a:lnTo>
                  <a:cubicBezTo>
                    <a:pt x="169947" y="252053"/>
                    <a:pt x="168861" y="251334"/>
                    <a:pt x="167774" y="250256"/>
                  </a:cubicBezTo>
                  <a:cubicBezTo>
                    <a:pt x="167049" y="249178"/>
                    <a:pt x="166687" y="248459"/>
                    <a:pt x="166687" y="247022"/>
                  </a:cubicBezTo>
                  <a:lnTo>
                    <a:pt x="178641" y="128430"/>
                  </a:lnTo>
                  <a:cubicBezTo>
                    <a:pt x="179003" y="126274"/>
                    <a:pt x="180814" y="124477"/>
                    <a:pt x="183349" y="124477"/>
                  </a:cubicBezTo>
                  <a:lnTo>
                    <a:pt x="202547" y="124477"/>
                  </a:lnTo>
                  <a:lnTo>
                    <a:pt x="202547" y="116931"/>
                  </a:lnTo>
                  <a:cubicBezTo>
                    <a:pt x="202547" y="101478"/>
                    <a:pt x="215225" y="88900"/>
                    <a:pt x="230800" y="88900"/>
                  </a:cubicBezTo>
                  <a:close/>
                  <a:moveTo>
                    <a:pt x="142437" y="65087"/>
                  </a:moveTo>
                  <a:lnTo>
                    <a:pt x="200102" y="65087"/>
                  </a:lnTo>
                  <a:cubicBezTo>
                    <a:pt x="202264" y="65087"/>
                    <a:pt x="204427" y="67285"/>
                    <a:pt x="204427" y="69849"/>
                  </a:cubicBezTo>
                  <a:cubicBezTo>
                    <a:pt x="204427" y="72048"/>
                    <a:pt x="202264" y="74246"/>
                    <a:pt x="200102" y="74246"/>
                  </a:cubicBezTo>
                  <a:lnTo>
                    <a:pt x="142437" y="74246"/>
                  </a:lnTo>
                  <a:cubicBezTo>
                    <a:pt x="139914" y="74246"/>
                    <a:pt x="138112" y="72048"/>
                    <a:pt x="138112" y="69849"/>
                  </a:cubicBezTo>
                  <a:cubicBezTo>
                    <a:pt x="138112" y="67285"/>
                    <a:pt x="139914" y="65087"/>
                    <a:pt x="142437" y="65087"/>
                  </a:cubicBezTo>
                  <a:close/>
                  <a:moveTo>
                    <a:pt x="88520" y="65087"/>
                  </a:moveTo>
                  <a:lnTo>
                    <a:pt x="120298" y="65087"/>
                  </a:lnTo>
                  <a:cubicBezTo>
                    <a:pt x="122855" y="65087"/>
                    <a:pt x="125046" y="67285"/>
                    <a:pt x="125046" y="69849"/>
                  </a:cubicBezTo>
                  <a:cubicBezTo>
                    <a:pt x="125046" y="72048"/>
                    <a:pt x="122855" y="74246"/>
                    <a:pt x="120298" y="74246"/>
                  </a:cubicBezTo>
                  <a:lnTo>
                    <a:pt x="88520" y="74246"/>
                  </a:lnTo>
                  <a:cubicBezTo>
                    <a:pt x="85963" y="74246"/>
                    <a:pt x="84137" y="72048"/>
                    <a:pt x="84137" y="69849"/>
                  </a:cubicBezTo>
                  <a:cubicBezTo>
                    <a:pt x="84137" y="67285"/>
                    <a:pt x="85963" y="65087"/>
                    <a:pt x="88520" y="65087"/>
                  </a:cubicBezTo>
                  <a:close/>
                  <a:moveTo>
                    <a:pt x="48859" y="59619"/>
                  </a:moveTo>
                  <a:cubicBezTo>
                    <a:pt x="43567" y="59619"/>
                    <a:pt x="38981" y="64206"/>
                    <a:pt x="38981" y="69850"/>
                  </a:cubicBezTo>
                  <a:cubicBezTo>
                    <a:pt x="38981" y="75494"/>
                    <a:pt x="43567" y="80081"/>
                    <a:pt x="48859" y="80081"/>
                  </a:cubicBezTo>
                  <a:cubicBezTo>
                    <a:pt x="54503" y="80081"/>
                    <a:pt x="59090" y="75494"/>
                    <a:pt x="59090" y="69850"/>
                  </a:cubicBezTo>
                  <a:cubicBezTo>
                    <a:pt x="59090" y="64206"/>
                    <a:pt x="54503" y="59619"/>
                    <a:pt x="48859" y="59619"/>
                  </a:cubicBezTo>
                  <a:close/>
                  <a:moveTo>
                    <a:pt x="48859" y="50800"/>
                  </a:moveTo>
                  <a:cubicBezTo>
                    <a:pt x="59442" y="50800"/>
                    <a:pt x="67909" y="59267"/>
                    <a:pt x="67909" y="69850"/>
                  </a:cubicBezTo>
                  <a:cubicBezTo>
                    <a:pt x="67909" y="80081"/>
                    <a:pt x="59442" y="88547"/>
                    <a:pt x="48859" y="88547"/>
                  </a:cubicBezTo>
                  <a:cubicBezTo>
                    <a:pt x="38628" y="88547"/>
                    <a:pt x="30162" y="80081"/>
                    <a:pt x="30162" y="69850"/>
                  </a:cubicBezTo>
                  <a:cubicBezTo>
                    <a:pt x="30162" y="59267"/>
                    <a:pt x="38628" y="50800"/>
                    <a:pt x="48859" y="50800"/>
                  </a:cubicBezTo>
                  <a:close/>
                  <a:moveTo>
                    <a:pt x="68106" y="8627"/>
                  </a:moveTo>
                  <a:lnTo>
                    <a:pt x="68106" y="22287"/>
                  </a:lnTo>
                  <a:cubicBezTo>
                    <a:pt x="68106" y="26241"/>
                    <a:pt x="71350" y="29477"/>
                    <a:pt x="75313" y="29477"/>
                  </a:cubicBezTo>
                  <a:lnTo>
                    <a:pt x="158555" y="29477"/>
                  </a:lnTo>
                  <a:cubicBezTo>
                    <a:pt x="162879" y="29477"/>
                    <a:pt x="166122" y="26241"/>
                    <a:pt x="166122" y="22287"/>
                  </a:cubicBezTo>
                  <a:lnTo>
                    <a:pt x="166122" y="8627"/>
                  </a:lnTo>
                  <a:lnTo>
                    <a:pt x="68106" y="8627"/>
                  </a:lnTo>
                  <a:close/>
                  <a:moveTo>
                    <a:pt x="22342" y="0"/>
                  </a:moveTo>
                  <a:lnTo>
                    <a:pt x="212248" y="0"/>
                  </a:lnTo>
                  <a:cubicBezTo>
                    <a:pt x="224500" y="0"/>
                    <a:pt x="234590" y="9706"/>
                    <a:pt x="234590" y="22287"/>
                  </a:cubicBezTo>
                  <a:lnTo>
                    <a:pt x="234590" y="75489"/>
                  </a:lnTo>
                  <a:cubicBezTo>
                    <a:pt x="234590" y="78005"/>
                    <a:pt x="232428" y="80162"/>
                    <a:pt x="229905" y="80162"/>
                  </a:cubicBezTo>
                  <a:cubicBezTo>
                    <a:pt x="227743" y="80162"/>
                    <a:pt x="225581" y="78005"/>
                    <a:pt x="225581" y="75489"/>
                  </a:cubicBezTo>
                  <a:lnTo>
                    <a:pt x="225581" y="22287"/>
                  </a:lnTo>
                  <a:cubicBezTo>
                    <a:pt x="225581" y="14738"/>
                    <a:pt x="219815" y="8627"/>
                    <a:pt x="212248" y="8627"/>
                  </a:cubicBezTo>
                  <a:lnTo>
                    <a:pt x="175132" y="8627"/>
                  </a:lnTo>
                  <a:lnTo>
                    <a:pt x="175132" y="22287"/>
                  </a:lnTo>
                  <a:cubicBezTo>
                    <a:pt x="175132" y="31274"/>
                    <a:pt x="167925" y="38463"/>
                    <a:pt x="158555" y="38463"/>
                  </a:cubicBezTo>
                  <a:lnTo>
                    <a:pt x="75313" y="38463"/>
                  </a:lnTo>
                  <a:cubicBezTo>
                    <a:pt x="66665" y="38463"/>
                    <a:pt x="59098" y="31274"/>
                    <a:pt x="59098" y="22287"/>
                  </a:cubicBezTo>
                  <a:lnTo>
                    <a:pt x="59098" y="8627"/>
                  </a:lnTo>
                  <a:lnTo>
                    <a:pt x="22342" y="8627"/>
                  </a:lnTo>
                  <a:cubicBezTo>
                    <a:pt x="14774" y="8627"/>
                    <a:pt x="8648" y="14738"/>
                    <a:pt x="8648" y="22287"/>
                  </a:cubicBezTo>
                  <a:lnTo>
                    <a:pt x="8648" y="271040"/>
                  </a:lnTo>
                  <a:cubicBezTo>
                    <a:pt x="8648" y="278230"/>
                    <a:pt x="14774" y="284341"/>
                    <a:pt x="22342" y="284341"/>
                  </a:cubicBezTo>
                  <a:lnTo>
                    <a:pt x="212248" y="284341"/>
                  </a:lnTo>
                  <a:cubicBezTo>
                    <a:pt x="219815" y="284341"/>
                    <a:pt x="225581" y="278230"/>
                    <a:pt x="225581" y="271040"/>
                  </a:cubicBezTo>
                  <a:lnTo>
                    <a:pt x="225581" y="265289"/>
                  </a:lnTo>
                  <a:cubicBezTo>
                    <a:pt x="225581" y="262773"/>
                    <a:pt x="227743" y="260616"/>
                    <a:pt x="229905" y="260616"/>
                  </a:cubicBezTo>
                  <a:cubicBezTo>
                    <a:pt x="232428" y="260616"/>
                    <a:pt x="234590" y="262773"/>
                    <a:pt x="234590" y="265289"/>
                  </a:cubicBezTo>
                  <a:lnTo>
                    <a:pt x="234590" y="271040"/>
                  </a:lnTo>
                  <a:cubicBezTo>
                    <a:pt x="234590" y="283262"/>
                    <a:pt x="224500" y="293328"/>
                    <a:pt x="212248" y="293328"/>
                  </a:cubicBezTo>
                  <a:lnTo>
                    <a:pt x="22342" y="293328"/>
                  </a:lnTo>
                  <a:cubicBezTo>
                    <a:pt x="9729" y="293328"/>
                    <a:pt x="0" y="283262"/>
                    <a:pt x="0" y="271040"/>
                  </a:cubicBezTo>
                  <a:lnTo>
                    <a:pt x="0" y="22287"/>
                  </a:lnTo>
                  <a:cubicBezTo>
                    <a:pt x="0" y="9706"/>
                    <a:pt x="9729" y="0"/>
                    <a:pt x="22342" y="0"/>
                  </a:cubicBezTo>
                  <a:close/>
                </a:path>
              </a:pathLst>
            </a:custGeom>
            <a:solidFill>
              <a:schemeClr val="bg1"/>
            </a:solidFill>
            <a:ln>
              <a:noFill/>
            </a:ln>
            <a:effectLst/>
          </p:spPr>
          <p:txBody>
            <a:bodyPr anchor="ctr"/>
            <a:lstStyle/>
            <a:p>
              <a:endParaRPr lang="en-US" sz="675"/>
            </a:p>
          </p:txBody>
        </p:sp>
        <p:sp>
          <p:nvSpPr>
            <p:cNvPr id="45" name="SliModel Group shp131">
              <a:extLst>
                <a:ext uri="{FF2B5EF4-FFF2-40B4-BE49-F238E27FC236}">
                  <a16:creationId xmlns:a16="http://schemas.microsoft.com/office/drawing/2014/main" id="{9529A804-6E9F-4513-8CC7-E21172D7B710}"/>
                </a:ext>
              </a:extLst>
            </p:cNvPr>
            <p:cNvSpPr/>
            <p:nvPr/>
          </p:nvSpPr>
          <p:spPr>
            <a:xfrm>
              <a:off x="2162878" y="2311248"/>
              <a:ext cx="2446638" cy="244663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1" name="SliModel Group shp132">
              <a:extLst>
                <a:ext uri="{FF2B5EF4-FFF2-40B4-BE49-F238E27FC236}">
                  <a16:creationId xmlns:a16="http://schemas.microsoft.com/office/drawing/2014/main" id="{9E1FB514-F35B-498E-85A9-B80436E3F791}"/>
                </a:ext>
              </a:extLst>
            </p:cNvPr>
            <p:cNvSpPr/>
            <p:nvPr/>
          </p:nvSpPr>
          <p:spPr>
            <a:xfrm>
              <a:off x="1910435" y="2054350"/>
              <a:ext cx="2960431" cy="2960431"/>
            </a:xfrm>
            <a:prstGeom prst="diamond">
              <a:avLst/>
            </a:prstGeom>
            <a:noFill/>
            <a:ln w="38100" cap="rnd">
              <a:solidFill>
                <a:schemeClr val="accent1"/>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0" name="SlideModel shp133">
            <a:extLst>
              <a:ext uri="{FF2B5EF4-FFF2-40B4-BE49-F238E27FC236}">
                <a16:creationId xmlns:a16="http://schemas.microsoft.com/office/drawing/2014/main" id="{5C0E55AF-7A1A-4840-8BDB-C95D9C0D1DB2}"/>
              </a:ext>
            </a:extLst>
          </p:cNvPr>
          <p:cNvSpPr txBox="1"/>
          <p:nvPr/>
        </p:nvSpPr>
        <p:spPr>
          <a:xfrm>
            <a:off x="381000" y="1936916"/>
            <a:ext cx="2329357" cy="461665"/>
          </a:xfrm>
          <a:prstGeom prst="rect">
            <a:avLst/>
          </a:prstGeom>
          <a:noFill/>
        </p:spPr>
        <p:txBody>
          <a:bodyPr wrap="none" rtlCol="0" anchor="b" anchorCtr="0">
            <a:spAutoFit/>
          </a:bodyPr>
          <a:lstStyle/>
          <a:p>
            <a:pPr algn="ctr"/>
            <a:r>
              <a:rPr lang="en-US" sz="1200" b="1" dirty="0">
                <a:solidFill>
                  <a:schemeClr val="tx2"/>
                </a:solidFill>
                <a:latin typeface="Arial Black" panose="020B0A04020102020204" pitchFamily="34" charset="0"/>
                <a:ea typeface="League Spartan" charset="0"/>
                <a:cs typeface="Poppins" pitchFamily="2" charset="77"/>
              </a:rPr>
              <a:t>Why to perform research </a:t>
            </a:r>
          </a:p>
          <a:p>
            <a:pPr algn="ctr"/>
            <a:r>
              <a:rPr lang="en-US" sz="1200" b="1" dirty="0">
                <a:solidFill>
                  <a:schemeClr val="tx2"/>
                </a:solidFill>
                <a:latin typeface="Arial Black" panose="020B0A04020102020204" pitchFamily="34" charset="0"/>
                <a:ea typeface="League Spartan" charset="0"/>
                <a:cs typeface="Poppins" pitchFamily="2" charset="77"/>
              </a:rPr>
              <a:t>or publish?</a:t>
            </a:r>
          </a:p>
        </p:txBody>
      </p:sp>
      <p:sp>
        <p:nvSpPr>
          <p:cNvPr id="25" name="SlideModel shp135">
            <a:extLst>
              <a:ext uri="{FF2B5EF4-FFF2-40B4-BE49-F238E27FC236}">
                <a16:creationId xmlns:a16="http://schemas.microsoft.com/office/drawing/2014/main" id="{420A833F-CD6E-4941-8461-3D2F3BF9F73D}"/>
              </a:ext>
            </a:extLst>
          </p:cNvPr>
          <p:cNvSpPr txBox="1"/>
          <p:nvPr/>
        </p:nvSpPr>
        <p:spPr>
          <a:xfrm>
            <a:off x="625674" y="3969662"/>
            <a:ext cx="1660326" cy="461665"/>
          </a:xfrm>
          <a:prstGeom prst="rect">
            <a:avLst/>
          </a:prstGeom>
          <a:noFill/>
        </p:spPr>
        <p:txBody>
          <a:bodyPr wrap="none" rtlCol="0" anchor="b" anchorCtr="0">
            <a:spAutoFit/>
          </a:bodyPr>
          <a:lstStyle/>
          <a:p>
            <a:pPr algn="ctr"/>
            <a:r>
              <a:rPr lang="en-US" sz="1200" b="1" dirty="0">
                <a:solidFill>
                  <a:schemeClr val="tx2"/>
                </a:solidFill>
                <a:latin typeface="Arial Black" panose="020B0A04020102020204" pitchFamily="34" charset="0"/>
                <a:ea typeface="League Spartan" charset="0"/>
                <a:cs typeface="Poppins" pitchFamily="2" charset="77"/>
              </a:rPr>
              <a:t>Metrices for </a:t>
            </a:r>
          </a:p>
          <a:p>
            <a:pPr algn="ctr"/>
            <a:r>
              <a:rPr lang="en-US" sz="1200" b="1" dirty="0">
                <a:solidFill>
                  <a:schemeClr val="tx2"/>
                </a:solidFill>
                <a:latin typeface="Arial Black" panose="020B0A04020102020204" pitchFamily="34" charset="0"/>
                <a:ea typeface="League Spartan" charset="0"/>
                <a:cs typeface="Poppins" pitchFamily="2" charset="77"/>
              </a:rPr>
              <a:t>research impact?</a:t>
            </a:r>
          </a:p>
        </p:txBody>
      </p:sp>
      <p:sp>
        <p:nvSpPr>
          <p:cNvPr id="32" name="SlideModel shp137">
            <a:extLst>
              <a:ext uri="{FF2B5EF4-FFF2-40B4-BE49-F238E27FC236}">
                <a16:creationId xmlns:a16="http://schemas.microsoft.com/office/drawing/2014/main" id="{8D04ADCF-1C6C-7347-84DC-C0D64FA657DC}"/>
              </a:ext>
            </a:extLst>
          </p:cNvPr>
          <p:cNvSpPr txBox="1"/>
          <p:nvPr/>
        </p:nvSpPr>
        <p:spPr>
          <a:xfrm>
            <a:off x="3309430" y="4048247"/>
            <a:ext cx="2481770" cy="276999"/>
          </a:xfrm>
          <a:prstGeom prst="rect">
            <a:avLst/>
          </a:prstGeom>
          <a:noFill/>
        </p:spPr>
        <p:txBody>
          <a:bodyPr wrap="none" rtlCol="0" anchor="b" anchorCtr="0">
            <a:spAutoFit/>
          </a:bodyPr>
          <a:lstStyle/>
          <a:p>
            <a:pPr algn="ctr"/>
            <a:r>
              <a:rPr lang="en-US" sz="1200" b="1" dirty="0">
                <a:solidFill>
                  <a:schemeClr val="tx2"/>
                </a:solidFill>
                <a:latin typeface="Arial Black" panose="020B0A04020102020204" pitchFamily="34" charset="0"/>
                <a:ea typeface="League Spartan" charset="0"/>
                <a:cs typeface="Poppins" pitchFamily="2" charset="77"/>
              </a:rPr>
              <a:t>Bibliometrics vs </a:t>
            </a:r>
            <a:r>
              <a:rPr lang="en-US" sz="1200" b="1" dirty="0" err="1">
                <a:solidFill>
                  <a:schemeClr val="tx2"/>
                </a:solidFill>
                <a:latin typeface="Arial Black" panose="020B0A04020102020204" pitchFamily="34" charset="0"/>
                <a:ea typeface="League Spartan" charset="0"/>
                <a:cs typeface="Poppins" pitchFamily="2" charset="77"/>
              </a:rPr>
              <a:t>Altmetrics</a:t>
            </a:r>
            <a:endParaRPr lang="en-US" sz="1200" b="1" dirty="0">
              <a:solidFill>
                <a:schemeClr val="tx2"/>
              </a:solidFill>
              <a:latin typeface="Arial Black" panose="020B0A04020102020204" pitchFamily="34" charset="0"/>
              <a:ea typeface="League Spartan" charset="0"/>
              <a:cs typeface="Poppins" pitchFamily="2" charset="77"/>
            </a:endParaRPr>
          </a:p>
        </p:txBody>
      </p:sp>
      <p:sp>
        <p:nvSpPr>
          <p:cNvPr id="39" name="SlideModel shp139">
            <a:extLst>
              <a:ext uri="{FF2B5EF4-FFF2-40B4-BE49-F238E27FC236}">
                <a16:creationId xmlns:a16="http://schemas.microsoft.com/office/drawing/2014/main" id="{35A69060-918C-7845-8D00-910CA769B052}"/>
              </a:ext>
            </a:extLst>
          </p:cNvPr>
          <p:cNvSpPr txBox="1"/>
          <p:nvPr/>
        </p:nvSpPr>
        <p:spPr>
          <a:xfrm>
            <a:off x="7115961" y="4061994"/>
            <a:ext cx="1113639" cy="276999"/>
          </a:xfrm>
          <a:prstGeom prst="rect">
            <a:avLst/>
          </a:prstGeom>
          <a:noFill/>
        </p:spPr>
        <p:txBody>
          <a:bodyPr wrap="none" rtlCol="0" anchor="b" anchorCtr="0">
            <a:spAutoFit/>
          </a:bodyPr>
          <a:lstStyle/>
          <a:p>
            <a:pPr algn="ctr"/>
            <a:r>
              <a:rPr lang="en-US" sz="1200" b="1" dirty="0">
                <a:solidFill>
                  <a:schemeClr val="tx2"/>
                </a:solidFill>
                <a:latin typeface="Arial Black" panose="020B0A04020102020204" pitchFamily="34" charset="0"/>
                <a:ea typeface="League Spartan" charset="0"/>
                <a:cs typeface="Poppins" pitchFamily="2" charset="77"/>
              </a:rPr>
              <a:t>Conclusion</a:t>
            </a:r>
          </a:p>
        </p:txBody>
      </p:sp>
      <p:sp>
        <p:nvSpPr>
          <p:cNvPr id="53" name="SlideModel shp143">
            <a:extLst>
              <a:ext uri="{FF2B5EF4-FFF2-40B4-BE49-F238E27FC236}">
                <a16:creationId xmlns:a16="http://schemas.microsoft.com/office/drawing/2014/main" id="{E2FD30B1-3FF7-EE44-BC7A-1D1906753400}"/>
              </a:ext>
            </a:extLst>
          </p:cNvPr>
          <p:cNvSpPr txBox="1"/>
          <p:nvPr/>
        </p:nvSpPr>
        <p:spPr>
          <a:xfrm>
            <a:off x="3776381" y="1987342"/>
            <a:ext cx="1710019" cy="461665"/>
          </a:xfrm>
          <a:prstGeom prst="rect">
            <a:avLst/>
          </a:prstGeom>
          <a:noFill/>
        </p:spPr>
        <p:txBody>
          <a:bodyPr wrap="none" rtlCol="0" anchor="b" anchorCtr="0">
            <a:spAutoFit/>
          </a:bodyPr>
          <a:lstStyle/>
          <a:p>
            <a:pPr algn="ctr"/>
            <a:r>
              <a:rPr lang="en-US" sz="1200" b="1" dirty="0">
                <a:solidFill>
                  <a:schemeClr val="tx2"/>
                </a:solidFill>
                <a:latin typeface="Arial Black" panose="020B0A04020102020204" pitchFamily="34" charset="0"/>
                <a:ea typeface="League Spartan" charset="0"/>
                <a:cs typeface="Poppins" pitchFamily="2" charset="77"/>
              </a:rPr>
              <a:t>What is impactful </a:t>
            </a:r>
          </a:p>
          <a:p>
            <a:pPr algn="ctr"/>
            <a:r>
              <a:rPr lang="en-US" sz="1200" b="1" dirty="0">
                <a:solidFill>
                  <a:schemeClr val="tx2"/>
                </a:solidFill>
                <a:latin typeface="Arial Black" panose="020B0A04020102020204" pitchFamily="34" charset="0"/>
                <a:ea typeface="League Spartan" charset="0"/>
                <a:cs typeface="Poppins" pitchFamily="2" charset="77"/>
              </a:rPr>
              <a:t>research?</a:t>
            </a:r>
          </a:p>
        </p:txBody>
      </p:sp>
      <p:sp>
        <p:nvSpPr>
          <p:cNvPr id="60" name="SlideModel shp145">
            <a:extLst>
              <a:ext uri="{FF2B5EF4-FFF2-40B4-BE49-F238E27FC236}">
                <a16:creationId xmlns:a16="http://schemas.microsoft.com/office/drawing/2014/main" id="{D5229787-44B4-C946-A969-DB65C10787C9}"/>
              </a:ext>
            </a:extLst>
          </p:cNvPr>
          <p:cNvSpPr txBox="1"/>
          <p:nvPr/>
        </p:nvSpPr>
        <p:spPr>
          <a:xfrm>
            <a:off x="6797874" y="1980680"/>
            <a:ext cx="1660326" cy="461665"/>
          </a:xfrm>
          <a:prstGeom prst="rect">
            <a:avLst/>
          </a:prstGeom>
          <a:noFill/>
        </p:spPr>
        <p:txBody>
          <a:bodyPr wrap="none" rtlCol="0" anchor="b" anchorCtr="0">
            <a:spAutoFit/>
          </a:bodyPr>
          <a:lstStyle/>
          <a:p>
            <a:pPr algn="ctr"/>
            <a:r>
              <a:rPr lang="en-US" sz="1200" b="1" dirty="0">
                <a:solidFill>
                  <a:schemeClr val="tx2"/>
                </a:solidFill>
                <a:latin typeface="Arial Black" panose="020B0A04020102020204" pitchFamily="34" charset="0"/>
                <a:ea typeface="League Spartan" charset="0"/>
                <a:cs typeface="Poppins" pitchFamily="2" charset="77"/>
              </a:rPr>
              <a:t>How to measure </a:t>
            </a:r>
          </a:p>
          <a:p>
            <a:pPr algn="ctr"/>
            <a:r>
              <a:rPr lang="en-US" sz="1200" b="1" dirty="0">
                <a:solidFill>
                  <a:schemeClr val="tx2"/>
                </a:solidFill>
                <a:latin typeface="Arial Black" panose="020B0A04020102020204" pitchFamily="34" charset="0"/>
                <a:ea typeface="League Spartan" charset="0"/>
                <a:cs typeface="Poppins" pitchFamily="2" charset="77"/>
              </a:rPr>
              <a:t>research impact?</a:t>
            </a:r>
          </a:p>
        </p:txBody>
      </p:sp>
      <p:sp>
        <p:nvSpPr>
          <p:cNvPr id="64" name="SlideModel shp147">
            <a:extLst>
              <a:ext uri="{FF2B5EF4-FFF2-40B4-BE49-F238E27FC236}">
                <a16:creationId xmlns:a16="http://schemas.microsoft.com/office/drawing/2014/main" id="{DC35BED8-EB01-5646-9F76-34FACECFB7E9}"/>
              </a:ext>
            </a:extLst>
          </p:cNvPr>
          <p:cNvSpPr txBox="1"/>
          <p:nvPr/>
        </p:nvSpPr>
        <p:spPr>
          <a:xfrm>
            <a:off x="1337695" y="1249223"/>
            <a:ext cx="374840" cy="428772"/>
          </a:xfrm>
          <a:prstGeom prst="rect">
            <a:avLst/>
          </a:prstGeom>
          <a:noFill/>
        </p:spPr>
        <p:txBody>
          <a:bodyPr wrap="none" rtlCol="0" anchor="ctr" anchorCtr="0">
            <a:spAutoFit/>
          </a:bodyPr>
          <a:lstStyle/>
          <a:p>
            <a:pPr algn="ctr"/>
            <a:r>
              <a:rPr lang="en-US" sz="2250" b="1" dirty="0">
                <a:solidFill>
                  <a:schemeClr val="bg1"/>
                </a:solidFill>
                <a:latin typeface="Arial Black" panose="020B0A04020102020204" pitchFamily="34" charset="0"/>
                <a:ea typeface="League Spartan" charset="0"/>
                <a:cs typeface="Poppins" pitchFamily="2" charset="77"/>
              </a:rPr>
              <a:t>1</a:t>
            </a:r>
          </a:p>
        </p:txBody>
      </p:sp>
      <p:sp>
        <p:nvSpPr>
          <p:cNvPr id="65" name="SlideModel shp148">
            <a:extLst>
              <a:ext uri="{FF2B5EF4-FFF2-40B4-BE49-F238E27FC236}">
                <a16:creationId xmlns:a16="http://schemas.microsoft.com/office/drawing/2014/main" id="{2EE92524-5BB9-CD4D-B416-27CD77659997}"/>
              </a:ext>
            </a:extLst>
          </p:cNvPr>
          <p:cNvSpPr txBox="1"/>
          <p:nvPr/>
        </p:nvSpPr>
        <p:spPr>
          <a:xfrm>
            <a:off x="4432128" y="1249223"/>
            <a:ext cx="374840" cy="428772"/>
          </a:xfrm>
          <a:prstGeom prst="rect">
            <a:avLst/>
          </a:prstGeom>
          <a:noFill/>
        </p:spPr>
        <p:txBody>
          <a:bodyPr wrap="none" rtlCol="0" anchor="ctr" anchorCtr="0">
            <a:spAutoFit/>
          </a:bodyPr>
          <a:lstStyle/>
          <a:p>
            <a:pPr algn="ctr"/>
            <a:r>
              <a:rPr lang="en-US" sz="2250" b="1" dirty="0">
                <a:solidFill>
                  <a:schemeClr val="bg1"/>
                </a:solidFill>
                <a:latin typeface="Arial Black" panose="020B0A04020102020204" pitchFamily="34" charset="0"/>
                <a:ea typeface="League Spartan" charset="0"/>
                <a:cs typeface="Poppins" pitchFamily="2" charset="77"/>
              </a:rPr>
              <a:t>2</a:t>
            </a:r>
          </a:p>
        </p:txBody>
      </p:sp>
      <p:sp>
        <p:nvSpPr>
          <p:cNvPr id="66" name="SlideModel shp149">
            <a:extLst>
              <a:ext uri="{FF2B5EF4-FFF2-40B4-BE49-F238E27FC236}">
                <a16:creationId xmlns:a16="http://schemas.microsoft.com/office/drawing/2014/main" id="{52ACA523-A480-144D-9990-3BC0777124A7}"/>
              </a:ext>
            </a:extLst>
          </p:cNvPr>
          <p:cNvSpPr txBox="1"/>
          <p:nvPr/>
        </p:nvSpPr>
        <p:spPr>
          <a:xfrm>
            <a:off x="7443479" y="1249223"/>
            <a:ext cx="374840" cy="428772"/>
          </a:xfrm>
          <a:prstGeom prst="rect">
            <a:avLst/>
          </a:prstGeom>
          <a:noFill/>
        </p:spPr>
        <p:txBody>
          <a:bodyPr wrap="none" rtlCol="0" anchor="ctr" anchorCtr="0">
            <a:spAutoFit/>
          </a:bodyPr>
          <a:lstStyle/>
          <a:p>
            <a:pPr algn="ctr"/>
            <a:r>
              <a:rPr lang="en-US" sz="2250" b="1" dirty="0">
                <a:solidFill>
                  <a:schemeClr val="bg1"/>
                </a:solidFill>
                <a:latin typeface="Arial Black" panose="020B0A04020102020204" pitchFamily="34" charset="0"/>
                <a:ea typeface="League Spartan" charset="0"/>
                <a:cs typeface="Poppins" pitchFamily="2" charset="77"/>
              </a:rPr>
              <a:t>3</a:t>
            </a:r>
          </a:p>
        </p:txBody>
      </p:sp>
      <p:sp>
        <p:nvSpPr>
          <p:cNvPr id="69" name="SlideModel shp151">
            <a:extLst>
              <a:ext uri="{FF2B5EF4-FFF2-40B4-BE49-F238E27FC236}">
                <a16:creationId xmlns:a16="http://schemas.microsoft.com/office/drawing/2014/main" id="{6D4C4D60-57BB-4E45-8E34-F684E7932CA1}"/>
              </a:ext>
            </a:extLst>
          </p:cNvPr>
          <p:cNvSpPr txBox="1"/>
          <p:nvPr/>
        </p:nvSpPr>
        <p:spPr>
          <a:xfrm>
            <a:off x="7413761" y="3235536"/>
            <a:ext cx="374840" cy="428772"/>
          </a:xfrm>
          <a:prstGeom prst="rect">
            <a:avLst/>
          </a:prstGeom>
          <a:noFill/>
        </p:spPr>
        <p:txBody>
          <a:bodyPr wrap="none" rtlCol="0" anchor="ctr" anchorCtr="0">
            <a:spAutoFit/>
          </a:bodyPr>
          <a:lstStyle/>
          <a:p>
            <a:pPr algn="ctr"/>
            <a:r>
              <a:rPr lang="en-US" sz="2250" b="1" dirty="0">
                <a:solidFill>
                  <a:schemeClr val="bg1"/>
                </a:solidFill>
                <a:latin typeface="Arial Black" panose="020B0A04020102020204" pitchFamily="34" charset="0"/>
                <a:ea typeface="League Spartan" charset="0"/>
                <a:cs typeface="Poppins" pitchFamily="2" charset="77"/>
              </a:rPr>
              <a:t>6</a:t>
            </a:r>
          </a:p>
        </p:txBody>
      </p:sp>
      <p:sp>
        <p:nvSpPr>
          <p:cNvPr id="70" name="SlideModel shp152">
            <a:extLst>
              <a:ext uri="{FF2B5EF4-FFF2-40B4-BE49-F238E27FC236}">
                <a16:creationId xmlns:a16="http://schemas.microsoft.com/office/drawing/2014/main" id="{9C59C42C-695A-3740-B403-3E70054E445F}"/>
              </a:ext>
            </a:extLst>
          </p:cNvPr>
          <p:cNvSpPr txBox="1"/>
          <p:nvPr/>
        </p:nvSpPr>
        <p:spPr>
          <a:xfrm>
            <a:off x="4448558" y="3235536"/>
            <a:ext cx="374840" cy="428772"/>
          </a:xfrm>
          <a:prstGeom prst="rect">
            <a:avLst/>
          </a:prstGeom>
          <a:noFill/>
        </p:spPr>
        <p:txBody>
          <a:bodyPr wrap="none" rtlCol="0" anchor="ctr" anchorCtr="0">
            <a:spAutoFit/>
          </a:bodyPr>
          <a:lstStyle/>
          <a:p>
            <a:pPr algn="ctr"/>
            <a:r>
              <a:rPr lang="en-US" sz="2250" b="1" dirty="0">
                <a:solidFill>
                  <a:schemeClr val="bg1"/>
                </a:solidFill>
                <a:latin typeface="Arial Black" panose="020B0A04020102020204" pitchFamily="34" charset="0"/>
                <a:ea typeface="League Spartan" charset="0"/>
                <a:cs typeface="Poppins" pitchFamily="2" charset="77"/>
              </a:rPr>
              <a:t>5</a:t>
            </a:r>
          </a:p>
        </p:txBody>
      </p:sp>
      <p:sp>
        <p:nvSpPr>
          <p:cNvPr id="71" name="SlideModel shp153">
            <a:extLst>
              <a:ext uri="{FF2B5EF4-FFF2-40B4-BE49-F238E27FC236}">
                <a16:creationId xmlns:a16="http://schemas.microsoft.com/office/drawing/2014/main" id="{B545F235-DCC6-F643-8D99-3FE369DDFA66}"/>
              </a:ext>
            </a:extLst>
          </p:cNvPr>
          <p:cNvSpPr txBox="1"/>
          <p:nvPr/>
        </p:nvSpPr>
        <p:spPr>
          <a:xfrm>
            <a:off x="1302804" y="3235536"/>
            <a:ext cx="374840" cy="428772"/>
          </a:xfrm>
          <a:prstGeom prst="rect">
            <a:avLst/>
          </a:prstGeom>
          <a:noFill/>
        </p:spPr>
        <p:txBody>
          <a:bodyPr wrap="none" rtlCol="0" anchor="ctr" anchorCtr="0">
            <a:spAutoFit/>
          </a:bodyPr>
          <a:lstStyle/>
          <a:p>
            <a:pPr algn="ctr"/>
            <a:r>
              <a:rPr lang="en-US" sz="2250" b="1" dirty="0">
                <a:solidFill>
                  <a:schemeClr val="bg1"/>
                </a:solidFill>
                <a:latin typeface="Arial Black" panose="020B0A04020102020204" pitchFamily="34" charset="0"/>
                <a:ea typeface="League Spartan" charset="0"/>
                <a:cs typeface="Poppins" pitchFamily="2" charset="77"/>
              </a:rPr>
              <a:t>4</a:t>
            </a:r>
          </a:p>
        </p:txBody>
      </p:sp>
      <p:sp>
        <p:nvSpPr>
          <p:cNvPr id="8" name="Title 2">
            <a:extLst>
              <a:ext uri="{FF2B5EF4-FFF2-40B4-BE49-F238E27FC236}">
                <a16:creationId xmlns:a16="http://schemas.microsoft.com/office/drawing/2014/main" id="{037879D9-4891-4A85-BAFB-17EB3C0C4180}"/>
              </a:ext>
            </a:extLst>
          </p:cNvPr>
          <p:cNvSpPr>
            <a:spLocks noGrp="1"/>
          </p:cNvSpPr>
          <p:nvPr>
            <p:ph type="title"/>
          </p:nvPr>
        </p:nvSpPr>
        <p:spPr>
          <a:xfrm>
            <a:off x="152400" y="205979"/>
            <a:ext cx="8534400" cy="517834"/>
          </a:xfrm>
        </p:spPr>
        <p:txBody>
          <a:bodyPr>
            <a:noAutofit/>
          </a:bodyPr>
          <a:lstStyle/>
          <a:p>
            <a:pPr algn="l"/>
            <a:r>
              <a:rPr lang="en-US" sz="2800" b="1" dirty="0">
                <a:solidFill>
                  <a:srgbClr val="2BAAD3"/>
                </a:solidFill>
                <a:ea typeface="+mn-ea"/>
                <a:cs typeface="+mn-cs"/>
              </a:rPr>
              <a:t>Agenda</a:t>
            </a:r>
          </a:p>
        </p:txBody>
      </p:sp>
    </p:spTree>
    <p:extLst>
      <p:ext uri="{BB962C8B-B14F-4D97-AF65-F5344CB8AC3E}">
        <p14:creationId xmlns:p14="http://schemas.microsoft.com/office/powerpoint/2010/main" val="35917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00678" y="173442"/>
            <a:ext cx="6553200" cy="685800"/>
          </a:xfrm>
          <a:prstGeom prst="rect">
            <a:avLst/>
          </a:prstGeom>
        </p:spPr>
        <p:txBody>
          <a:bodyPr vert="horz" lIns="91440" tIns="45720" rIns="91440" bIns="45720" rtlCol="0">
            <a:normAutofit/>
          </a:bodyPr>
          <a:lstStyle/>
          <a:p>
            <a:pPr marL="342900" lvl="0" indent="-342900"/>
            <a:r>
              <a:rPr lang="en-US" sz="2000" b="1" dirty="0">
                <a:solidFill>
                  <a:srgbClr val="2BAAD3"/>
                </a:solidFill>
                <a:latin typeface="+mj-lt"/>
              </a:rPr>
              <a:t>Why to perform research or publish?</a:t>
            </a:r>
          </a:p>
          <a:p>
            <a:pPr marL="342900" lvl="0" indent="-342900"/>
            <a:r>
              <a:rPr lang="en-US" b="1" dirty="0">
                <a:solidFill>
                  <a:schemeClr val="bg1">
                    <a:lumMod val="50000"/>
                  </a:schemeClr>
                </a:solidFill>
                <a:latin typeface="+mj-lt"/>
              </a:rPr>
              <a:t>Perspectives of authors</a:t>
            </a:r>
          </a:p>
          <a:p>
            <a:pPr marL="342900" lvl="0" indent="-342900"/>
            <a:endParaRPr lang="en-US" sz="2500" b="1" dirty="0">
              <a:latin typeface="Cambria" pitchFamily="18" charset="0"/>
            </a:endParaRPr>
          </a:p>
        </p:txBody>
      </p:sp>
      <p:grpSp>
        <p:nvGrpSpPr>
          <p:cNvPr id="3" name="Group 2">
            <a:extLst>
              <a:ext uri="{FF2B5EF4-FFF2-40B4-BE49-F238E27FC236}">
                <a16:creationId xmlns:a16="http://schemas.microsoft.com/office/drawing/2014/main" id="{45F89BC4-FA7C-F586-8768-A74E71AB7245}"/>
              </a:ext>
            </a:extLst>
          </p:cNvPr>
          <p:cNvGrpSpPr/>
          <p:nvPr/>
        </p:nvGrpSpPr>
        <p:grpSpPr>
          <a:xfrm>
            <a:off x="266700" y="666750"/>
            <a:ext cx="10024639" cy="3928818"/>
            <a:chOff x="266700" y="666750"/>
            <a:chExt cx="10024639" cy="3928818"/>
          </a:xfrm>
        </p:grpSpPr>
        <p:sp>
          <p:nvSpPr>
            <p:cNvPr id="6" name="Subtitle 2"/>
            <p:cNvSpPr txBox="1">
              <a:spLocks/>
            </p:cNvSpPr>
            <p:nvPr/>
          </p:nvSpPr>
          <p:spPr>
            <a:xfrm>
              <a:off x="266700" y="1290278"/>
              <a:ext cx="8610600" cy="302895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grpSp>
          <p:nvGrpSpPr>
            <p:cNvPr id="74" name="Group 73">
              <a:extLst>
                <a:ext uri="{FF2B5EF4-FFF2-40B4-BE49-F238E27FC236}">
                  <a16:creationId xmlns:a16="http://schemas.microsoft.com/office/drawing/2014/main" id="{E51730D3-2C63-CE1D-BB9D-3890919E8DEE}"/>
                </a:ext>
              </a:extLst>
            </p:cNvPr>
            <p:cNvGrpSpPr>
              <a:grpSpLocks noChangeAspect="1"/>
            </p:cNvGrpSpPr>
            <p:nvPr/>
          </p:nvGrpSpPr>
          <p:grpSpPr>
            <a:xfrm>
              <a:off x="1066800" y="666750"/>
              <a:ext cx="7173468" cy="3618946"/>
              <a:chOff x="5915728" y="-339687"/>
              <a:chExt cx="7467600" cy="3733800"/>
            </a:xfrm>
          </p:grpSpPr>
          <p:sp>
            <p:nvSpPr>
              <p:cNvPr id="75" name="Freeform: Shape 41">
                <a:extLst>
                  <a:ext uri="{FF2B5EF4-FFF2-40B4-BE49-F238E27FC236}">
                    <a16:creationId xmlns:a16="http://schemas.microsoft.com/office/drawing/2014/main" id="{5724BE3D-950A-4AD8-8EB3-EEA0247FBD1F}"/>
                  </a:ext>
                </a:extLst>
              </p:cNvPr>
              <p:cNvSpPr/>
              <p:nvPr/>
            </p:nvSpPr>
            <p:spPr>
              <a:xfrm>
                <a:off x="5915728" y="-339687"/>
                <a:ext cx="7467600" cy="3733800"/>
              </a:xfrm>
              <a:custGeom>
                <a:avLst/>
                <a:gdLst>
                  <a:gd name="connsiteX0" fmla="*/ 3733800 w 7467600"/>
                  <a:gd name="connsiteY0" fmla="*/ 0 h 3733800"/>
                  <a:gd name="connsiteX1" fmla="*/ 7467600 w 7467600"/>
                  <a:gd name="connsiteY1" fmla="*/ 3733800 h 3733800"/>
                  <a:gd name="connsiteX2" fmla="*/ 0 w 7467600"/>
                  <a:gd name="connsiteY2" fmla="*/ 3733800 h 3733800"/>
                  <a:gd name="connsiteX3" fmla="*/ 3733800 w 7467600"/>
                  <a:gd name="connsiteY3" fmla="*/ 0 h 3733800"/>
                </a:gdLst>
                <a:ahLst/>
                <a:cxnLst>
                  <a:cxn ang="0">
                    <a:pos x="connsiteX0" y="connsiteY0"/>
                  </a:cxn>
                  <a:cxn ang="0">
                    <a:pos x="connsiteX1" y="connsiteY1"/>
                  </a:cxn>
                  <a:cxn ang="0">
                    <a:pos x="connsiteX2" y="connsiteY2"/>
                  </a:cxn>
                  <a:cxn ang="0">
                    <a:pos x="connsiteX3" y="connsiteY3"/>
                  </a:cxn>
                </a:cxnLst>
                <a:rect l="l" t="t" r="r" b="b"/>
                <a:pathLst>
                  <a:path w="7467600" h="3733800">
                    <a:moveTo>
                      <a:pt x="3733800" y="0"/>
                    </a:moveTo>
                    <a:cubicBezTo>
                      <a:pt x="5795921" y="0"/>
                      <a:pt x="7467600" y="1671679"/>
                      <a:pt x="7467600" y="3733800"/>
                    </a:cubicBezTo>
                    <a:lnTo>
                      <a:pt x="0" y="3733800"/>
                    </a:lnTo>
                    <a:cubicBezTo>
                      <a:pt x="0" y="1671679"/>
                      <a:pt x="1671679" y="0"/>
                      <a:pt x="373380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76" name="Freeform: Shape 42">
                <a:extLst>
                  <a:ext uri="{FF2B5EF4-FFF2-40B4-BE49-F238E27FC236}">
                    <a16:creationId xmlns:a16="http://schemas.microsoft.com/office/drawing/2014/main" id="{88B4B42C-EF83-0E43-4109-7DD99BEC81F5}"/>
                  </a:ext>
                </a:extLst>
              </p:cNvPr>
              <p:cNvSpPr/>
              <p:nvPr/>
            </p:nvSpPr>
            <p:spPr>
              <a:xfrm>
                <a:off x="6413568" y="158153"/>
                <a:ext cx="6471920" cy="3235960"/>
              </a:xfrm>
              <a:custGeom>
                <a:avLst/>
                <a:gdLst>
                  <a:gd name="connsiteX0" fmla="*/ 3235960 w 6471920"/>
                  <a:gd name="connsiteY0" fmla="*/ 0 h 3235960"/>
                  <a:gd name="connsiteX1" fmla="*/ 6471920 w 6471920"/>
                  <a:gd name="connsiteY1" fmla="*/ 3235960 h 3235960"/>
                  <a:gd name="connsiteX2" fmla="*/ 0 w 6471920"/>
                  <a:gd name="connsiteY2" fmla="*/ 3235960 h 3235960"/>
                  <a:gd name="connsiteX3" fmla="*/ 3235960 w 6471920"/>
                  <a:gd name="connsiteY3" fmla="*/ 0 h 3235960"/>
                </a:gdLst>
                <a:ahLst/>
                <a:cxnLst>
                  <a:cxn ang="0">
                    <a:pos x="connsiteX0" y="connsiteY0"/>
                  </a:cxn>
                  <a:cxn ang="0">
                    <a:pos x="connsiteX1" y="connsiteY1"/>
                  </a:cxn>
                  <a:cxn ang="0">
                    <a:pos x="connsiteX2" y="connsiteY2"/>
                  </a:cxn>
                  <a:cxn ang="0">
                    <a:pos x="connsiteX3" y="connsiteY3"/>
                  </a:cxn>
                </a:cxnLst>
                <a:rect l="l" t="t" r="r" b="b"/>
                <a:pathLst>
                  <a:path w="6471920" h="3235960">
                    <a:moveTo>
                      <a:pt x="3235960" y="0"/>
                    </a:moveTo>
                    <a:cubicBezTo>
                      <a:pt x="5023131" y="0"/>
                      <a:pt x="6471920" y="1448789"/>
                      <a:pt x="6471920" y="3235960"/>
                    </a:cubicBezTo>
                    <a:lnTo>
                      <a:pt x="0" y="3235960"/>
                    </a:lnTo>
                    <a:cubicBezTo>
                      <a:pt x="0" y="1448789"/>
                      <a:pt x="1448790" y="0"/>
                      <a:pt x="323596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77" name="Freeform: Shape 43">
                <a:extLst>
                  <a:ext uri="{FF2B5EF4-FFF2-40B4-BE49-F238E27FC236}">
                    <a16:creationId xmlns:a16="http://schemas.microsoft.com/office/drawing/2014/main" id="{63A4B38D-DE03-0251-2CF7-98F89CE02B6C}"/>
                  </a:ext>
                </a:extLst>
              </p:cNvPr>
              <p:cNvSpPr/>
              <p:nvPr/>
            </p:nvSpPr>
            <p:spPr>
              <a:xfrm>
                <a:off x="6911408" y="655993"/>
                <a:ext cx="5476240" cy="2738120"/>
              </a:xfrm>
              <a:custGeom>
                <a:avLst/>
                <a:gdLst>
                  <a:gd name="connsiteX0" fmla="*/ 2738120 w 5476240"/>
                  <a:gd name="connsiteY0" fmla="*/ 0 h 2738120"/>
                  <a:gd name="connsiteX1" fmla="*/ 5476240 w 5476240"/>
                  <a:gd name="connsiteY1" fmla="*/ 2738120 h 2738120"/>
                  <a:gd name="connsiteX2" fmla="*/ 0 w 5476240"/>
                  <a:gd name="connsiteY2" fmla="*/ 2738120 h 2738120"/>
                  <a:gd name="connsiteX3" fmla="*/ 2738120 w 5476240"/>
                  <a:gd name="connsiteY3" fmla="*/ 0 h 2738120"/>
                </a:gdLst>
                <a:ahLst/>
                <a:cxnLst>
                  <a:cxn ang="0">
                    <a:pos x="connsiteX0" y="connsiteY0"/>
                  </a:cxn>
                  <a:cxn ang="0">
                    <a:pos x="connsiteX1" y="connsiteY1"/>
                  </a:cxn>
                  <a:cxn ang="0">
                    <a:pos x="connsiteX2" y="connsiteY2"/>
                  </a:cxn>
                  <a:cxn ang="0">
                    <a:pos x="connsiteX3" y="connsiteY3"/>
                  </a:cxn>
                </a:cxnLst>
                <a:rect l="l" t="t" r="r" b="b"/>
                <a:pathLst>
                  <a:path w="5476240" h="2738120">
                    <a:moveTo>
                      <a:pt x="2738120" y="0"/>
                    </a:moveTo>
                    <a:cubicBezTo>
                      <a:pt x="4250342" y="0"/>
                      <a:pt x="5476240" y="1225898"/>
                      <a:pt x="5476240" y="2738120"/>
                    </a:cubicBezTo>
                    <a:lnTo>
                      <a:pt x="0" y="2738120"/>
                    </a:lnTo>
                    <a:cubicBezTo>
                      <a:pt x="0" y="1225898"/>
                      <a:pt x="1225899" y="0"/>
                      <a:pt x="273812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78" name="Freeform: Shape 44">
                <a:extLst>
                  <a:ext uri="{FF2B5EF4-FFF2-40B4-BE49-F238E27FC236}">
                    <a16:creationId xmlns:a16="http://schemas.microsoft.com/office/drawing/2014/main" id="{7CCFED04-9693-35BD-7F2A-3E5C2A5B7336}"/>
                  </a:ext>
                </a:extLst>
              </p:cNvPr>
              <p:cNvSpPr/>
              <p:nvPr/>
            </p:nvSpPr>
            <p:spPr>
              <a:xfrm>
                <a:off x="7409248" y="1153833"/>
                <a:ext cx="4480560" cy="2240280"/>
              </a:xfrm>
              <a:custGeom>
                <a:avLst/>
                <a:gdLst>
                  <a:gd name="connsiteX0" fmla="*/ 2240280 w 4480560"/>
                  <a:gd name="connsiteY0" fmla="*/ 0 h 2240280"/>
                  <a:gd name="connsiteX1" fmla="*/ 4480560 w 4480560"/>
                  <a:gd name="connsiteY1" fmla="*/ 2240280 h 2240280"/>
                  <a:gd name="connsiteX2" fmla="*/ 0 w 4480560"/>
                  <a:gd name="connsiteY2" fmla="*/ 2240280 h 2240280"/>
                  <a:gd name="connsiteX3" fmla="*/ 2240280 w 4480560"/>
                  <a:gd name="connsiteY3" fmla="*/ 0 h 2240280"/>
                </a:gdLst>
                <a:ahLst/>
                <a:cxnLst>
                  <a:cxn ang="0">
                    <a:pos x="connsiteX0" y="connsiteY0"/>
                  </a:cxn>
                  <a:cxn ang="0">
                    <a:pos x="connsiteX1" y="connsiteY1"/>
                  </a:cxn>
                  <a:cxn ang="0">
                    <a:pos x="connsiteX2" y="connsiteY2"/>
                  </a:cxn>
                  <a:cxn ang="0">
                    <a:pos x="connsiteX3" y="connsiteY3"/>
                  </a:cxn>
                </a:cxnLst>
                <a:rect l="l" t="t" r="r" b="b"/>
                <a:pathLst>
                  <a:path w="4480560" h="2240280">
                    <a:moveTo>
                      <a:pt x="2240280" y="0"/>
                    </a:moveTo>
                    <a:cubicBezTo>
                      <a:pt x="3477552" y="0"/>
                      <a:pt x="4480560" y="1003008"/>
                      <a:pt x="4480560" y="2240280"/>
                    </a:cubicBezTo>
                    <a:lnTo>
                      <a:pt x="0" y="2240280"/>
                    </a:lnTo>
                    <a:cubicBezTo>
                      <a:pt x="0" y="1003008"/>
                      <a:pt x="1003008" y="0"/>
                      <a:pt x="224028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79" name="Freeform: Shape 45">
                <a:extLst>
                  <a:ext uri="{FF2B5EF4-FFF2-40B4-BE49-F238E27FC236}">
                    <a16:creationId xmlns:a16="http://schemas.microsoft.com/office/drawing/2014/main" id="{D5EFF46F-EAE0-5211-7A44-A51FB41FD0CB}"/>
                  </a:ext>
                </a:extLst>
              </p:cNvPr>
              <p:cNvSpPr/>
              <p:nvPr/>
            </p:nvSpPr>
            <p:spPr>
              <a:xfrm>
                <a:off x="7907088" y="1651673"/>
                <a:ext cx="3484880" cy="1742440"/>
              </a:xfrm>
              <a:custGeom>
                <a:avLst/>
                <a:gdLst>
                  <a:gd name="connsiteX0" fmla="*/ 1742440 w 3484880"/>
                  <a:gd name="connsiteY0" fmla="*/ 0 h 1742440"/>
                  <a:gd name="connsiteX1" fmla="*/ 3484880 w 3484880"/>
                  <a:gd name="connsiteY1" fmla="*/ 1742440 h 1742440"/>
                  <a:gd name="connsiteX2" fmla="*/ 0 w 3484880"/>
                  <a:gd name="connsiteY2" fmla="*/ 1742440 h 1742440"/>
                  <a:gd name="connsiteX3" fmla="*/ 1742440 w 3484880"/>
                  <a:gd name="connsiteY3" fmla="*/ 0 h 1742440"/>
                </a:gdLst>
                <a:ahLst/>
                <a:cxnLst>
                  <a:cxn ang="0">
                    <a:pos x="connsiteX0" y="connsiteY0"/>
                  </a:cxn>
                  <a:cxn ang="0">
                    <a:pos x="connsiteX1" y="connsiteY1"/>
                  </a:cxn>
                  <a:cxn ang="0">
                    <a:pos x="connsiteX2" y="connsiteY2"/>
                  </a:cxn>
                  <a:cxn ang="0">
                    <a:pos x="connsiteX3" y="connsiteY3"/>
                  </a:cxn>
                </a:cxnLst>
                <a:rect l="l" t="t" r="r" b="b"/>
                <a:pathLst>
                  <a:path w="3484880" h="1742440">
                    <a:moveTo>
                      <a:pt x="1742440" y="0"/>
                    </a:moveTo>
                    <a:cubicBezTo>
                      <a:pt x="2704763" y="0"/>
                      <a:pt x="3484880" y="780117"/>
                      <a:pt x="3484880" y="1742440"/>
                    </a:cubicBezTo>
                    <a:lnTo>
                      <a:pt x="0" y="1742440"/>
                    </a:lnTo>
                    <a:cubicBezTo>
                      <a:pt x="0" y="780117"/>
                      <a:pt x="780117" y="0"/>
                      <a:pt x="174244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80" name="Freeform: Shape 46">
                <a:extLst>
                  <a:ext uri="{FF2B5EF4-FFF2-40B4-BE49-F238E27FC236}">
                    <a16:creationId xmlns:a16="http://schemas.microsoft.com/office/drawing/2014/main" id="{07B17E12-0088-CA16-B110-045E8046BC02}"/>
                  </a:ext>
                </a:extLst>
              </p:cNvPr>
              <p:cNvSpPr/>
              <p:nvPr/>
            </p:nvSpPr>
            <p:spPr>
              <a:xfrm>
                <a:off x="8405819" y="2150403"/>
                <a:ext cx="2487419" cy="1243710"/>
              </a:xfrm>
              <a:custGeom>
                <a:avLst/>
                <a:gdLst>
                  <a:gd name="connsiteX0" fmla="*/ 1243709 w 2487419"/>
                  <a:gd name="connsiteY0" fmla="*/ 0 h 1243710"/>
                  <a:gd name="connsiteX1" fmla="*/ 2487419 w 2487419"/>
                  <a:gd name="connsiteY1" fmla="*/ 1243710 h 1243710"/>
                  <a:gd name="connsiteX2" fmla="*/ 0 w 2487419"/>
                  <a:gd name="connsiteY2" fmla="*/ 1243710 h 1243710"/>
                  <a:gd name="connsiteX3" fmla="*/ 1243709 w 2487419"/>
                  <a:gd name="connsiteY3" fmla="*/ 0 h 1243710"/>
                </a:gdLst>
                <a:ahLst/>
                <a:cxnLst>
                  <a:cxn ang="0">
                    <a:pos x="connsiteX0" y="connsiteY0"/>
                  </a:cxn>
                  <a:cxn ang="0">
                    <a:pos x="connsiteX1" y="connsiteY1"/>
                  </a:cxn>
                  <a:cxn ang="0">
                    <a:pos x="connsiteX2" y="connsiteY2"/>
                  </a:cxn>
                  <a:cxn ang="0">
                    <a:pos x="connsiteX3" y="connsiteY3"/>
                  </a:cxn>
                </a:cxnLst>
                <a:rect l="l" t="t" r="r" b="b"/>
                <a:pathLst>
                  <a:path w="2487419" h="1243710">
                    <a:moveTo>
                      <a:pt x="1243709" y="0"/>
                    </a:moveTo>
                    <a:cubicBezTo>
                      <a:pt x="1930591" y="0"/>
                      <a:pt x="2487419" y="556828"/>
                      <a:pt x="2487419" y="1243710"/>
                    </a:cubicBezTo>
                    <a:lnTo>
                      <a:pt x="0" y="1243710"/>
                    </a:lnTo>
                    <a:cubicBezTo>
                      <a:pt x="0" y="556828"/>
                      <a:pt x="556827" y="0"/>
                      <a:pt x="1243709"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81" name="Freeform: Shape 47">
                <a:extLst>
                  <a:ext uri="{FF2B5EF4-FFF2-40B4-BE49-F238E27FC236}">
                    <a16:creationId xmlns:a16="http://schemas.microsoft.com/office/drawing/2014/main" id="{00BD3B90-6AF8-6E1D-6482-5C0447B21420}"/>
                  </a:ext>
                </a:extLst>
              </p:cNvPr>
              <p:cNvSpPr/>
              <p:nvPr/>
            </p:nvSpPr>
            <p:spPr>
              <a:xfrm>
                <a:off x="8902768" y="2647353"/>
                <a:ext cx="1493520" cy="746760"/>
              </a:xfrm>
              <a:custGeom>
                <a:avLst/>
                <a:gdLst>
                  <a:gd name="connsiteX0" fmla="*/ 746760 w 1493520"/>
                  <a:gd name="connsiteY0" fmla="*/ 0 h 746760"/>
                  <a:gd name="connsiteX1" fmla="*/ 1493520 w 1493520"/>
                  <a:gd name="connsiteY1" fmla="*/ 746760 h 746760"/>
                  <a:gd name="connsiteX2" fmla="*/ 0 w 1493520"/>
                  <a:gd name="connsiteY2" fmla="*/ 746760 h 746760"/>
                  <a:gd name="connsiteX3" fmla="*/ 746760 w 1493520"/>
                  <a:gd name="connsiteY3" fmla="*/ 0 h 746760"/>
                </a:gdLst>
                <a:ahLst/>
                <a:cxnLst>
                  <a:cxn ang="0">
                    <a:pos x="connsiteX0" y="connsiteY0"/>
                  </a:cxn>
                  <a:cxn ang="0">
                    <a:pos x="connsiteX1" y="connsiteY1"/>
                  </a:cxn>
                  <a:cxn ang="0">
                    <a:pos x="connsiteX2" y="connsiteY2"/>
                  </a:cxn>
                  <a:cxn ang="0">
                    <a:pos x="connsiteX3" y="connsiteY3"/>
                  </a:cxn>
                </a:cxnLst>
                <a:rect l="l" t="t" r="r" b="b"/>
                <a:pathLst>
                  <a:path w="1493520" h="746760">
                    <a:moveTo>
                      <a:pt x="746760" y="0"/>
                    </a:moveTo>
                    <a:cubicBezTo>
                      <a:pt x="1159184" y="0"/>
                      <a:pt x="1493520" y="334336"/>
                      <a:pt x="1493520" y="746760"/>
                    </a:cubicBezTo>
                    <a:lnTo>
                      <a:pt x="0" y="746760"/>
                    </a:lnTo>
                    <a:cubicBezTo>
                      <a:pt x="0" y="334336"/>
                      <a:pt x="334336" y="0"/>
                      <a:pt x="74676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grpSp>
        <p:grpSp>
          <p:nvGrpSpPr>
            <p:cNvPr id="82" name="Group 81">
              <a:extLst>
                <a:ext uri="{FF2B5EF4-FFF2-40B4-BE49-F238E27FC236}">
                  <a16:creationId xmlns:a16="http://schemas.microsoft.com/office/drawing/2014/main" id="{60388E86-EA49-C6B4-B828-C47E132831BC}"/>
                </a:ext>
              </a:extLst>
            </p:cNvPr>
            <p:cNvGrpSpPr/>
            <p:nvPr/>
          </p:nvGrpSpPr>
          <p:grpSpPr>
            <a:xfrm>
              <a:off x="4162556" y="3566617"/>
              <a:ext cx="1899334" cy="718866"/>
              <a:chOff x="5146289" y="5899512"/>
              <a:chExt cx="2532445" cy="958488"/>
            </a:xfrm>
          </p:grpSpPr>
          <p:sp>
            <p:nvSpPr>
              <p:cNvPr id="83" name="Freeform: Shape 48">
                <a:extLst>
                  <a:ext uri="{FF2B5EF4-FFF2-40B4-BE49-F238E27FC236}">
                    <a16:creationId xmlns:a16="http://schemas.microsoft.com/office/drawing/2014/main" id="{728760F4-2CF9-8FF6-2268-421BB48F6A1D}"/>
                  </a:ext>
                </a:extLst>
              </p:cNvPr>
              <p:cNvSpPr/>
              <p:nvPr/>
            </p:nvSpPr>
            <p:spPr>
              <a:xfrm>
                <a:off x="5146289" y="5899512"/>
                <a:ext cx="1916977" cy="958488"/>
              </a:xfrm>
              <a:custGeom>
                <a:avLst/>
                <a:gdLst>
                  <a:gd name="connsiteX0" fmla="*/ 746760 w 1493520"/>
                  <a:gd name="connsiteY0" fmla="*/ 0 h 746760"/>
                  <a:gd name="connsiteX1" fmla="*/ 1493520 w 1493520"/>
                  <a:gd name="connsiteY1" fmla="*/ 746760 h 746760"/>
                  <a:gd name="connsiteX2" fmla="*/ 0 w 1493520"/>
                  <a:gd name="connsiteY2" fmla="*/ 746760 h 746760"/>
                  <a:gd name="connsiteX3" fmla="*/ 746760 w 1493520"/>
                  <a:gd name="connsiteY3" fmla="*/ 0 h 746760"/>
                </a:gdLst>
                <a:ahLst/>
                <a:cxnLst>
                  <a:cxn ang="0">
                    <a:pos x="connsiteX0" y="connsiteY0"/>
                  </a:cxn>
                  <a:cxn ang="0">
                    <a:pos x="connsiteX1" y="connsiteY1"/>
                  </a:cxn>
                  <a:cxn ang="0">
                    <a:pos x="connsiteX2" y="connsiteY2"/>
                  </a:cxn>
                  <a:cxn ang="0">
                    <a:pos x="connsiteX3" y="connsiteY3"/>
                  </a:cxn>
                </a:cxnLst>
                <a:rect l="l" t="t" r="r" b="b"/>
                <a:pathLst>
                  <a:path w="1493520" h="746760">
                    <a:moveTo>
                      <a:pt x="746760" y="0"/>
                    </a:moveTo>
                    <a:cubicBezTo>
                      <a:pt x="1159184" y="0"/>
                      <a:pt x="1493520" y="334336"/>
                      <a:pt x="1493520" y="746760"/>
                    </a:cubicBezTo>
                    <a:lnTo>
                      <a:pt x="0" y="746760"/>
                    </a:lnTo>
                    <a:cubicBezTo>
                      <a:pt x="0" y="334336"/>
                      <a:pt x="334336" y="0"/>
                      <a:pt x="746760" y="0"/>
                    </a:cubicBezTo>
                    <a:close/>
                  </a:path>
                </a:pathLst>
              </a:custGeom>
              <a:solidFill>
                <a:schemeClr val="accent6"/>
              </a:solidFill>
              <a:ln>
                <a:noFill/>
              </a:ln>
              <a:effectLst>
                <a:outerShdw blurRad="2032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dirty="0">
                  <a:solidFill>
                    <a:prstClr val="white"/>
                  </a:solidFill>
                  <a:latin typeface="Calibri"/>
                </a:endParaRPr>
              </a:p>
            </p:txBody>
          </p:sp>
          <p:cxnSp>
            <p:nvCxnSpPr>
              <p:cNvPr id="84" name="Straight Arrow Connector 83">
                <a:extLst>
                  <a:ext uri="{FF2B5EF4-FFF2-40B4-BE49-F238E27FC236}">
                    <a16:creationId xmlns:a16="http://schemas.microsoft.com/office/drawing/2014/main" id="{68D358B5-31F4-50CD-BF27-CBEA572BED9B}"/>
                  </a:ext>
                </a:extLst>
              </p:cNvPr>
              <p:cNvCxnSpPr/>
              <p:nvPr/>
            </p:nvCxnSpPr>
            <p:spPr>
              <a:xfrm>
                <a:off x="6093976" y="6808223"/>
                <a:ext cx="1584758"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E0BFF80D-800B-73C6-155E-97A8E95290DC}"/>
                </a:ext>
              </a:extLst>
            </p:cNvPr>
            <p:cNvGrpSpPr/>
            <p:nvPr/>
          </p:nvGrpSpPr>
          <p:grpSpPr>
            <a:xfrm>
              <a:off x="3503864" y="2787539"/>
              <a:ext cx="2593623" cy="1197254"/>
              <a:chOff x="4508440" y="5261662"/>
              <a:chExt cx="3458164" cy="1596338"/>
            </a:xfrm>
          </p:grpSpPr>
          <p:sp>
            <p:nvSpPr>
              <p:cNvPr id="86" name="Freeform: Shape 49">
                <a:extLst>
                  <a:ext uri="{FF2B5EF4-FFF2-40B4-BE49-F238E27FC236}">
                    <a16:creationId xmlns:a16="http://schemas.microsoft.com/office/drawing/2014/main" id="{6E55B0B9-216D-CDBD-1661-B93FC3C30C87}"/>
                  </a:ext>
                </a:extLst>
              </p:cNvPr>
              <p:cNvSpPr/>
              <p:nvPr/>
            </p:nvSpPr>
            <p:spPr>
              <a:xfrm>
                <a:off x="4508440" y="5261662"/>
                <a:ext cx="2975009" cy="1596338"/>
              </a:xfrm>
              <a:custGeom>
                <a:avLst/>
                <a:gdLst>
                  <a:gd name="connsiteX0" fmla="*/ 1243709 w 2317835"/>
                  <a:gd name="connsiteY0" fmla="*/ 0 h 1243710"/>
                  <a:gd name="connsiteX1" fmla="*/ 2275013 w 2317835"/>
                  <a:gd name="connsiteY1" fmla="*/ 548340 h 1243710"/>
                  <a:gd name="connsiteX2" fmla="*/ 2317835 w 2317835"/>
                  <a:gd name="connsiteY2" fmla="*/ 627233 h 1243710"/>
                  <a:gd name="connsiteX3" fmla="*/ 1250039 w 2317835"/>
                  <a:gd name="connsiteY3" fmla="*/ 1243710 h 1243710"/>
                  <a:gd name="connsiteX4" fmla="*/ 0 w 2317835"/>
                  <a:gd name="connsiteY4" fmla="*/ 1243710 h 1243710"/>
                  <a:gd name="connsiteX5" fmla="*/ 1243709 w 2317835"/>
                  <a:gd name="connsiteY5" fmla="*/ 0 h 12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835" h="1243710">
                    <a:moveTo>
                      <a:pt x="1243709" y="0"/>
                    </a:moveTo>
                    <a:cubicBezTo>
                      <a:pt x="1673011" y="0"/>
                      <a:pt x="2051510" y="217511"/>
                      <a:pt x="2275013" y="548340"/>
                    </a:cubicBezTo>
                    <a:lnTo>
                      <a:pt x="2317835" y="627233"/>
                    </a:lnTo>
                    <a:lnTo>
                      <a:pt x="1250039" y="1243710"/>
                    </a:lnTo>
                    <a:lnTo>
                      <a:pt x="0" y="1243710"/>
                    </a:lnTo>
                    <a:cubicBezTo>
                      <a:pt x="0" y="556828"/>
                      <a:pt x="556827" y="0"/>
                      <a:pt x="1243709" y="0"/>
                    </a:cubicBezTo>
                    <a:close/>
                  </a:path>
                </a:pathLst>
              </a:custGeom>
              <a:solidFill>
                <a:schemeClr val="accent5"/>
              </a:solidFill>
              <a:ln>
                <a:noFill/>
              </a:ln>
              <a:effectLst>
                <a:outerShdw blurRad="2032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cxnSp>
            <p:nvCxnSpPr>
              <p:cNvPr id="87" name="Straight Arrow Connector 86">
                <a:extLst>
                  <a:ext uri="{FF2B5EF4-FFF2-40B4-BE49-F238E27FC236}">
                    <a16:creationId xmlns:a16="http://schemas.microsoft.com/office/drawing/2014/main" id="{351C652D-79B5-3EEC-CED4-27BD3F79C0E1}"/>
                  </a:ext>
                </a:extLst>
              </p:cNvPr>
              <p:cNvCxnSpPr>
                <a:cxnSpLocks/>
              </p:cNvCxnSpPr>
              <p:nvPr/>
            </p:nvCxnSpPr>
            <p:spPr>
              <a:xfrm flipV="1">
                <a:off x="6034220" y="5742364"/>
                <a:ext cx="1932384" cy="111563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2678CA93-4127-7029-773D-DB195021BFA0}"/>
                </a:ext>
              </a:extLst>
            </p:cNvPr>
            <p:cNvGrpSpPr/>
            <p:nvPr/>
          </p:nvGrpSpPr>
          <p:grpSpPr>
            <a:xfrm>
              <a:off x="2840394" y="2383388"/>
              <a:ext cx="2740358" cy="1835909"/>
              <a:chOff x="3868306" y="4410122"/>
              <a:chExt cx="3653810" cy="2447878"/>
            </a:xfrm>
          </p:grpSpPr>
          <p:sp>
            <p:nvSpPr>
              <p:cNvPr id="89" name="Freeform: Shape 63">
                <a:extLst>
                  <a:ext uri="{FF2B5EF4-FFF2-40B4-BE49-F238E27FC236}">
                    <a16:creationId xmlns:a16="http://schemas.microsoft.com/office/drawing/2014/main" id="{09B1FAD1-33EB-76C4-7989-585F9053C129}"/>
                  </a:ext>
                </a:extLst>
              </p:cNvPr>
              <p:cNvSpPr/>
              <p:nvPr/>
            </p:nvSpPr>
            <p:spPr>
              <a:xfrm>
                <a:off x="3868306" y="4621528"/>
                <a:ext cx="3356949" cy="2236472"/>
              </a:xfrm>
              <a:custGeom>
                <a:avLst/>
                <a:gdLst>
                  <a:gd name="connsiteX0" fmla="*/ 2329640 w 2615405"/>
                  <a:gd name="connsiteY0" fmla="*/ 1406939 h 1742440"/>
                  <a:gd name="connsiteX1" fmla="*/ 2329515 w 2615405"/>
                  <a:gd name="connsiteY1" fmla="*/ 1407155 h 1742440"/>
                  <a:gd name="connsiteX2" fmla="*/ 1748770 w 2615405"/>
                  <a:gd name="connsiteY2" fmla="*/ 1742440 h 1742440"/>
                  <a:gd name="connsiteX3" fmla="*/ 1748768 w 2615405"/>
                  <a:gd name="connsiteY3" fmla="*/ 1742440 h 1742440"/>
                  <a:gd name="connsiteX4" fmla="*/ 1742440 w 2615405"/>
                  <a:gd name="connsiteY4" fmla="*/ 0 h 1742440"/>
                  <a:gd name="connsiteX5" fmla="*/ 2572991 w 2615405"/>
                  <a:gd name="connsiteY5" fmla="*/ 210303 h 1742440"/>
                  <a:gd name="connsiteX6" fmla="*/ 2615405 w 2615405"/>
                  <a:gd name="connsiteY6" fmla="*/ 236071 h 1742440"/>
                  <a:gd name="connsiteX7" fmla="*/ 1746095 w 2615405"/>
                  <a:gd name="connsiteY7" fmla="*/ 1742440 h 1742440"/>
                  <a:gd name="connsiteX8" fmla="*/ 0 w 2615405"/>
                  <a:gd name="connsiteY8" fmla="*/ 1742440 h 1742440"/>
                  <a:gd name="connsiteX9" fmla="*/ 1742440 w 2615405"/>
                  <a:gd name="connsiteY9" fmla="*/ 0 h 174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5405" h="1742440">
                    <a:moveTo>
                      <a:pt x="2329640" y="1406939"/>
                    </a:moveTo>
                    <a:lnTo>
                      <a:pt x="2329515" y="1407155"/>
                    </a:lnTo>
                    <a:lnTo>
                      <a:pt x="1748770" y="1742440"/>
                    </a:lnTo>
                    <a:lnTo>
                      <a:pt x="1748768" y="1742440"/>
                    </a:lnTo>
                    <a:close/>
                    <a:moveTo>
                      <a:pt x="1742440" y="0"/>
                    </a:moveTo>
                    <a:cubicBezTo>
                      <a:pt x="2043166" y="0"/>
                      <a:pt x="2326099" y="76184"/>
                      <a:pt x="2572991" y="210303"/>
                    </a:cubicBezTo>
                    <a:lnTo>
                      <a:pt x="2615405" y="236071"/>
                    </a:lnTo>
                    <a:lnTo>
                      <a:pt x="1746095" y="1742440"/>
                    </a:lnTo>
                    <a:lnTo>
                      <a:pt x="0" y="1742440"/>
                    </a:lnTo>
                    <a:cubicBezTo>
                      <a:pt x="0" y="780117"/>
                      <a:pt x="780117" y="0"/>
                      <a:pt x="1742440" y="0"/>
                    </a:cubicBezTo>
                    <a:close/>
                  </a:path>
                </a:pathLst>
              </a:custGeom>
              <a:solidFill>
                <a:schemeClr val="accent4"/>
              </a:solidFill>
              <a:ln>
                <a:no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cxnSp>
            <p:nvCxnSpPr>
              <p:cNvPr id="90" name="Straight Arrow Connector 89">
                <a:extLst>
                  <a:ext uri="{FF2B5EF4-FFF2-40B4-BE49-F238E27FC236}">
                    <a16:creationId xmlns:a16="http://schemas.microsoft.com/office/drawing/2014/main" id="{D8B11B3B-BB8E-F829-2F13-87B853CFB737}"/>
                  </a:ext>
                </a:extLst>
              </p:cNvPr>
              <p:cNvCxnSpPr>
                <a:cxnSpLocks/>
                <a:stCxn id="89" idx="7"/>
              </p:cNvCxnSpPr>
              <p:nvPr/>
            </p:nvCxnSpPr>
            <p:spPr>
              <a:xfrm flipV="1">
                <a:off x="6109470" y="4410122"/>
                <a:ext cx="1412646" cy="2447878"/>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A77D2F6E-61A1-E118-6F78-7501974EFBB9}"/>
                </a:ext>
              </a:extLst>
            </p:cNvPr>
            <p:cNvGrpSpPr/>
            <p:nvPr/>
          </p:nvGrpSpPr>
          <p:grpSpPr>
            <a:xfrm>
              <a:off x="2419135" y="1535431"/>
              <a:ext cx="2156602" cy="2619003"/>
              <a:chOff x="3229313" y="3365996"/>
              <a:chExt cx="2875469" cy="3492004"/>
            </a:xfrm>
          </p:grpSpPr>
          <p:sp>
            <p:nvSpPr>
              <p:cNvPr id="92" name="Freeform: Shape 65">
                <a:extLst>
                  <a:ext uri="{FF2B5EF4-FFF2-40B4-BE49-F238E27FC236}">
                    <a16:creationId xmlns:a16="http://schemas.microsoft.com/office/drawing/2014/main" id="{28EF68E8-3B2D-AF8D-95D5-1AB387F5AE62}"/>
                  </a:ext>
                </a:extLst>
              </p:cNvPr>
              <p:cNvSpPr/>
              <p:nvPr/>
            </p:nvSpPr>
            <p:spPr>
              <a:xfrm>
                <a:off x="3229313" y="3982536"/>
                <a:ext cx="2875469" cy="2875464"/>
              </a:xfrm>
              <a:custGeom>
                <a:avLst/>
                <a:gdLst>
                  <a:gd name="connsiteX0" fmla="*/ 2240280 w 2240283"/>
                  <a:gd name="connsiteY0" fmla="*/ 0 h 2240280"/>
                  <a:gd name="connsiteX1" fmla="*/ 2240283 w 2240283"/>
                  <a:gd name="connsiteY1" fmla="*/ 0 h 2240280"/>
                  <a:gd name="connsiteX2" fmla="*/ 2240283 w 2240283"/>
                  <a:gd name="connsiteY2" fmla="*/ 2240280 h 2240280"/>
                  <a:gd name="connsiteX3" fmla="*/ 0 w 2240283"/>
                  <a:gd name="connsiteY3" fmla="*/ 2240280 h 2240280"/>
                  <a:gd name="connsiteX4" fmla="*/ 2240280 w 2240283"/>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283" h="2240280">
                    <a:moveTo>
                      <a:pt x="2240280" y="0"/>
                    </a:moveTo>
                    <a:lnTo>
                      <a:pt x="2240283" y="0"/>
                    </a:lnTo>
                    <a:lnTo>
                      <a:pt x="2240283" y="2240280"/>
                    </a:lnTo>
                    <a:lnTo>
                      <a:pt x="0" y="2240280"/>
                    </a:lnTo>
                    <a:cubicBezTo>
                      <a:pt x="0" y="1003008"/>
                      <a:pt x="1003008" y="0"/>
                      <a:pt x="2240280" y="0"/>
                    </a:cubicBezTo>
                    <a:close/>
                  </a:path>
                </a:pathLst>
              </a:custGeom>
              <a:solidFill>
                <a:schemeClr val="accent2"/>
              </a:solidFill>
              <a:ln>
                <a:noFill/>
              </a:ln>
              <a:effectLst>
                <a:outerShdw blurRad="2032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cxnSp>
            <p:nvCxnSpPr>
              <p:cNvPr id="93" name="Straight Arrow Connector 92">
                <a:extLst>
                  <a:ext uri="{FF2B5EF4-FFF2-40B4-BE49-F238E27FC236}">
                    <a16:creationId xmlns:a16="http://schemas.microsoft.com/office/drawing/2014/main" id="{B4F7B9AD-9EA3-D20F-45C6-A2252E07E718}"/>
                  </a:ext>
                </a:extLst>
              </p:cNvPr>
              <p:cNvCxnSpPr>
                <a:cxnSpLocks/>
                <a:stCxn id="92" idx="2"/>
              </p:cNvCxnSpPr>
              <p:nvPr/>
            </p:nvCxnSpPr>
            <p:spPr>
              <a:xfrm flipV="1">
                <a:off x="6104782" y="3365996"/>
                <a:ext cx="0" cy="349200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B32D89F7-FD30-E8A2-7B35-EEFF8B87309A}"/>
                </a:ext>
              </a:extLst>
            </p:cNvPr>
            <p:cNvGrpSpPr/>
            <p:nvPr/>
          </p:nvGrpSpPr>
          <p:grpSpPr>
            <a:xfrm>
              <a:off x="2024274" y="1569826"/>
              <a:ext cx="2636788" cy="2679762"/>
              <a:chOff x="2590320" y="3284984"/>
              <a:chExt cx="3515717" cy="3573016"/>
            </a:xfrm>
          </p:grpSpPr>
          <p:sp>
            <p:nvSpPr>
              <p:cNvPr id="95" name="Freeform: Shape 67">
                <a:extLst>
                  <a:ext uri="{FF2B5EF4-FFF2-40B4-BE49-F238E27FC236}">
                    <a16:creationId xmlns:a16="http://schemas.microsoft.com/office/drawing/2014/main" id="{8DB35A28-8F1B-ED69-CEB0-7C0799BF6827}"/>
                  </a:ext>
                </a:extLst>
              </p:cNvPr>
              <p:cNvSpPr/>
              <p:nvPr/>
            </p:nvSpPr>
            <p:spPr>
              <a:xfrm>
                <a:off x="2590320" y="3815772"/>
                <a:ext cx="3515717" cy="3042228"/>
              </a:xfrm>
              <a:custGeom>
                <a:avLst/>
                <a:gdLst>
                  <a:gd name="connsiteX0" fmla="*/ 1371347 w 2739102"/>
                  <a:gd name="connsiteY0" fmla="*/ 0 h 2370206"/>
                  <a:gd name="connsiteX1" fmla="*/ 2739102 w 2739102"/>
                  <a:gd name="connsiteY1" fmla="*/ 2370206 h 2370206"/>
                  <a:gd name="connsiteX2" fmla="*/ 0 w 2739102"/>
                  <a:gd name="connsiteY2" fmla="*/ 2370206 h 2370206"/>
                  <a:gd name="connsiteX3" fmla="*/ 1207212 w 2739102"/>
                  <a:gd name="connsiteY3" fmla="*/ 99714 h 2370206"/>
                </a:gdLst>
                <a:ahLst/>
                <a:cxnLst>
                  <a:cxn ang="0">
                    <a:pos x="connsiteX0" y="connsiteY0"/>
                  </a:cxn>
                  <a:cxn ang="0">
                    <a:pos x="connsiteX1" y="connsiteY1"/>
                  </a:cxn>
                  <a:cxn ang="0">
                    <a:pos x="connsiteX2" y="connsiteY2"/>
                  </a:cxn>
                  <a:cxn ang="0">
                    <a:pos x="connsiteX3" y="connsiteY3"/>
                  </a:cxn>
                </a:cxnLst>
                <a:rect l="l" t="t" r="r" b="b"/>
                <a:pathLst>
                  <a:path w="2739102" h="2370206">
                    <a:moveTo>
                      <a:pt x="1371347" y="0"/>
                    </a:moveTo>
                    <a:lnTo>
                      <a:pt x="2739102" y="2370206"/>
                    </a:lnTo>
                    <a:lnTo>
                      <a:pt x="0" y="2370206"/>
                    </a:lnTo>
                    <a:cubicBezTo>
                      <a:pt x="0" y="1425067"/>
                      <a:pt x="478867" y="591774"/>
                      <a:pt x="1207212" y="99714"/>
                    </a:cubicBezTo>
                    <a:close/>
                  </a:path>
                </a:pathLst>
              </a:custGeom>
              <a:solidFill>
                <a:schemeClr val="accent1"/>
              </a:solidFill>
              <a:ln>
                <a:noFill/>
              </a:ln>
              <a:effectLst>
                <a:outerShdw blurRad="2032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cxnSp>
            <p:nvCxnSpPr>
              <p:cNvPr id="96" name="Straight Arrow Connector 95">
                <a:extLst>
                  <a:ext uri="{FF2B5EF4-FFF2-40B4-BE49-F238E27FC236}">
                    <a16:creationId xmlns:a16="http://schemas.microsoft.com/office/drawing/2014/main" id="{2AB0F81F-4692-27AC-8A1A-A405211419BE}"/>
                  </a:ext>
                </a:extLst>
              </p:cNvPr>
              <p:cNvCxnSpPr>
                <a:cxnSpLocks/>
                <a:stCxn id="95" idx="1"/>
              </p:cNvCxnSpPr>
              <p:nvPr/>
            </p:nvCxnSpPr>
            <p:spPr>
              <a:xfrm flipH="1" flipV="1">
                <a:off x="4044187" y="3284984"/>
                <a:ext cx="2061850" cy="357301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478E57A2-92D9-1F55-D405-CD500C0FBF3A}"/>
                </a:ext>
              </a:extLst>
            </p:cNvPr>
            <p:cNvGrpSpPr/>
            <p:nvPr/>
          </p:nvGrpSpPr>
          <p:grpSpPr>
            <a:xfrm>
              <a:off x="1540853" y="2536877"/>
              <a:ext cx="3107347" cy="1787473"/>
              <a:chOff x="1951329" y="4514755"/>
              <a:chExt cx="4143129" cy="2383297"/>
            </a:xfrm>
          </p:grpSpPr>
          <p:sp>
            <p:nvSpPr>
              <p:cNvPr id="98" name="Freeform: Shape 69">
                <a:extLst>
                  <a:ext uri="{FF2B5EF4-FFF2-40B4-BE49-F238E27FC236}">
                    <a16:creationId xmlns:a16="http://schemas.microsoft.com/office/drawing/2014/main" id="{538EE923-A292-D4BD-82B5-A94A53B27E90}"/>
                  </a:ext>
                </a:extLst>
              </p:cNvPr>
              <p:cNvSpPr/>
              <p:nvPr/>
            </p:nvSpPr>
            <p:spPr>
              <a:xfrm>
                <a:off x="1951329" y="4824081"/>
                <a:ext cx="4143129" cy="2073971"/>
              </a:xfrm>
              <a:custGeom>
                <a:avLst/>
                <a:gdLst>
                  <a:gd name="connsiteX0" fmla="*/ 435146 w 3234267"/>
                  <a:gd name="connsiteY0" fmla="*/ 0 h 1615836"/>
                  <a:gd name="connsiteX1" fmla="*/ 3234267 w 3234267"/>
                  <a:gd name="connsiteY1" fmla="*/ 1615836 h 1615836"/>
                  <a:gd name="connsiteX2" fmla="*/ 0 w 3234267"/>
                  <a:gd name="connsiteY2" fmla="*/ 1615836 h 1615836"/>
                  <a:gd name="connsiteX3" fmla="*/ 390563 w 3234267"/>
                  <a:gd name="connsiteY3" fmla="*/ 73386 h 1615836"/>
                </a:gdLst>
                <a:ahLst/>
                <a:cxnLst>
                  <a:cxn ang="0">
                    <a:pos x="connsiteX0" y="connsiteY0"/>
                  </a:cxn>
                  <a:cxn ang="0">
                    <a:pos x="connsiteX1" y="connsiteY1"/>
                  </a:cxn>
                  <a:cxn ang="0">
                    <a:pos x="connsiteX2" y="connsiteY2"/>
                  </a:cxn>
                  <a:cxn ang="0">
                    <a:pos x="connsiteX3" y="connsiteY3"/>
                  </a:cxn>
                </a:cxnLst>
                <a:rect l="l" t="t" r="r" b="b"/>
                <a:pathLst>
                  <a:path w="3234267" h="1615836">
                    <a:moveTo>
                      <a:pt x="435146" y="0"/>
                    </a:moveTo>
                    <a:lnTo>
                      <a:pt x="3234267" y="1615836"/>
                    </a:lnTo>
                    <a:lnTo>
                      <a:pt x="0" y="1615836"/>
                    </a:lnTo>
                    <a:cubicBezTo>
                      <a:pt x="0" y="1057345"/>
                      <a:pt x="141484" y="531899"/>
                      <a:pt x="390563" y="73386"/>
                    </a:cubicBezTo>
                    <a:close/>
                  </a:path>
                </a:pathLst>
              </a:custGeom>
              <a:solidFill>
                <a:schemeClr val="tx2"/>
              </a:solidFill>
              <a:ln>
                <a:noFill/>
              </a:ln>
              <a:effectLst>
                <a:outerShdw blurRad="203200" dist="1143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cxnSp>
            <p:nvCxnSpPr>
              <p:cNvPr id="99" name="Straight Arrow Connector 98">
                <a:extLst>
                  <a:ext uri="{FF2B5EF4-FFF2-40B4-BE49-F238E27FC236}">
                    <a16:creationId xmlns:a16="http://schemas.microsoft.com/office/drawing/2014/main" id="{F661E717-79CB-C67F-E55C-0652A2750F29}"/>
                  </a:ext>
                </a:extLst>
              </p:cNvPr>
              <p:cNvCxnSpPr>
                <a:cxnSpLocks/>
                <a:stCxn id="98" idx="1"/>
              </p:cNvCxnSpPr>
              <p:nvPr/>
            </p:nvCxnSpPr>
            <p:spPr>
              <a:xfrm flipH="1" flipV="1">
                <a:off x="1962700" y="4514755"/>
                <a:ext cx="4131758" cy="238329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Freeform: Shape 70">
              <a:extLst>
                <a:ext uri="{FF2B5EF4-FFF2-40B4-BE49-F238E27FC236}">
                  <a16:creationId xmlns:a16="http://schemas.microsoft.com/office/drawing/2014/main" id="{54179530-668B-F55E-CDF8-D97BBD0F122C}"/>
                </a:ext>
              </a:extLst>
            </p:cNvPr>
            <p:cNvSpPr/>
            <p:nvPr/>
          </p:nvSpPr>
          <p:spPr>
            <a:xfrm>
              <a:off x="4357736" y="4086860"/>
              <a:ext cx="480099" cy="240050"/>
            </a:xfrm>
            <a:custGeom>
              <a:avLst/>
              <a:gdLst>
                <a:gd name="connsiteX0" fmla="*/ 249364 w 498728"/>
                <a:gd name="connsiteY0" fmla="*/ 0 h 249364"/>
                <a:gd name="connsiteX1" fmla="*/ 498728 w 498728"/>
                <a:gd name="connsiteY1" fmla="*/ 249364 h 249364"/>
                <a:gd name="connsiteX2" fmla="*/ 0 w 498728"/>
                <a:gd name="connsiteY2" fmla="*/ 249364 h 249364"/>
                <a:gd name="connsiteX3" fmla="*/ 249364 w 498728"/>
                <a:gd name="connsiteY3" fmla="*/ 0 h 249364"/>
              </a:gdLst>
              <a:ahLst/>
              <a:cxnLst>
                <a:cxn ang="0">
                  <a:pos x="connsiteX0" y="connsiteY0"/>
                </a:cxn>
                <a:cxn ang="0">
                  <a:pos x="connsiteX1" y="connsiteY1"/>
                </a:cxn>
                <a:cxn ang="0">
                  <a:pos x="connsiteX2" y="connsiteY2"/>
                </a:cxn>
                <a:cxn ang="0">
                  <a:pos x="connsiteX3" y="connsiteY3"/>
                </a:cxn>
              </a:cxnLst>
              <a:rect l="l" t="t" r="r" b="b"/>
              <a:pathLst>
                <a:path w="498728" h="249364">
                  <a:moveTo>
                    <a:pt x="249364" y="0"/>
                  </a:moveTo>
                  <a:cubicBezTo>
                    <a:pt x="387084" y="0"/>
                    <a:pt x="498728" y="111644"/>
                    <a:pt x="498728" y="249364"/>
                  </a:cubicBezTo>
                  <a:lnTo>
                    <a:pt x="0" y="249364"/>
                  </a:lnTo>
                  <a:cubicBezTo>
                    <a:pt x="0" y="111644"/>
                    <a:pt x="111644" y="0"/>
                    <a:pt x="249364" y="0"/>
                  </a:cubicBezTo>
                  <a:close/>
                </a:path>
              </a:pathLst>
            </a:custGeom>
            <a:solidFill>
              <a:schemeClr val="tx1"/>
            </a:solidFill>
            <a:ln>
              <a:noFill/>
            </a:ln>
            <a:effectLst>
              <a:outerShdw blurRad="2032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buClrTx/>
              </a:pPr>
              <a:endParaRPr lang="en-US" sz="1350" kern="1200">
                <a:solidFill>
                  <a:prstClr val="white"/>
                </a:solidFill>
                <a:latin typeface="Calibri"/>
              </a:endParaRPr>
            </a:p>
          </p:txBody>
        </p:sp>
        <p:sp>
          <p:nvSpPr>
            <p:cNvPr id="101" name="TextBox 100">
              <a:extLst>
                <a:ext uri="{FF2B5EF4-FFF2-40B4-BE49-F238E27FC236}">
                  <a16:creationId xmlns:a16="http://schemas.microsoft.com/office/drawing/2014/main" id="{FEB95341-AFB8-5BC5-3211-408B133B9DB7}"/>
                </a:ext>
              </a:extLst>
            </p:cNvPr>
            <p:cNvSpPr txBox="1"/>
            <p:nvPr/>
          </p:nvSpPr>
          <p:spPr>
            <a:xfrm>
              <a:off x="5031322" y="3945622"/>
              <a:ext cx="421911" cy="323165"/>
            </a:xfrm>
            <a:prstGeom prst="rect">
              <a:avLst/>
            </a:prstGeom>
            <a:noFill/>
          </p:spPr>
          <p:txBody>
            <a:bodyPr wrap="none" rtlCol="0" anchor="ctr">
              <a:spAutoFit/>
            </a:bodyPr>
            <a:lstStyle/>
            <a:p>
              <a:pPr algn="ctr" defTabSz="685766">
                <a:buClrTx/>
              </a:pPr>
              <a:r>
                <a:rPr lang="en-US" sz="1500" b="1" kern="1200" dirty="0">
                  <a:solidFill>
                    <a:prstClr val="white"/>
                  </a:solidFill>
                  <a:effectLst>
                    <a:outerShdw blurRad="38100" dist="38100" dir="2700000" algn="tl">
                      <a:srgbClr val="000000">
                        <a:alpha val="43137"/>
                      </a:srgbClr>
                    </a:outerShdw>
                  </a:effectLst>
                  <a:latin typeface="Calibri"/>
                  <a:ea typeface="+mn-ea"/>
                  <a:cs typeface="+mn-cs"/>
                </a:rPr>
                <a:t>4%</a:t>
              </a:r>
            </a:p>
          </p:txBody>
        </p:sp>
        <p:sp>
          <p:nvSpPr>
            <p:cNvPr id="102" name="TextBox 101">
              <a:extLst>
                <a:ext uri="{FF2B5EF4-FFF2-40B4-BE49-F238E27FC236}">
                  <a16:creationId xmlns:a16="http://schemas.microsoft.com/office/drawing/2014/main" id="{73142C67-9E3B-1C99-B56E-90B2E7F90039}"/>
                </a:ext>
              </a:extLst>
            </p:cNvPr>
            <p:cNvSpPr txBox="1"/>
            <p:nvPr/>
          </p:nvSpPr>
          <p:spPr>
            <a:xfrm>
              <a:off x="5040333" y="3166979"/>
              <a:ext cx="470000" cy="369332"/>
            </a:xfrm>
            <a:prstGeom prst="rect">
              <a:avLst/>
            </a:prstGeom>
            <a:noFill/>
          </p:spPr>
          <p:txBody>
            <a:bodyPr wrap="none" rtlCol="0" anchor="ctr">
              <a:spAutoFit/>
            </a:bodyPr>
            <a:lstStyle/>
            <a:p>
              <a:pPr algn="ctr" defTabSz="685766">
                <a:buClrTx/>
              </a:pPr>
              <a:r>
                <a:rPr lang="en-US" sz="1800" b="1" kern="1200" dirty="0">
                  <a:solidFill>
                    <a:prstClr val="white"/>
                  </a:solidFill>
                  <a:effectLst>
                    <a:outerShdw blurRad="38100" dist="38100" dir="2700000" algn="tl">
                      <a:srgbClr val="000000">
                        <a:alpha val="43137"/>
                      </a:srgbClr>
                    </a:outerShdw>
                  </a:effectLst>
                  <a:latin typeface="Calibri"/>
                  <a:ea typeface="+mn-ea"/>
                  <a:cs typeface="+mn-cs"/>
                </a:rPr>
                <a:t>5%</a:t>
              </a:r>
            </a:p>
          </p:txBody>
        </p:sp>
        <p:sp>
          <p:nvSpPr>
            <p:cNvPr id="103" name="TextBox 102">
              <a:extLst>
                <a:ext uri="{FF2B5EF4-FFF2-40B4-BE49-F238E27FC236}">
                  <a16:creationId xmlns:a16="http://schemas.microsoft.com/office/drawing/2014/main" id="{0B455831-F789-3985-31AE-E491D7CA5838}"/>
                </a:ext>
              </a:extLst>
            </p:cNvPr>
            <p:cNvSpPr txBox="1"/>
            <p:nvPr/>
          </p:nvSpPr>
          <p:spPr>
            <a:xfrm>
              <a:off x="4686821" y="2695336"/>
              <a:ext cx="470000" cy="369332"/>
            </a:xfrm>
            <a:prstGeom prst="rect">
              <a:avLst/>
            </a:prstGeom>
            <a:noFill/>
          </p:spPr>
          <p:txBody>
            <a:bodyPr wrap="none" rtlCol="0" anchor="ctr">
              <a:spAutoFit/>
            </a:bodyPr>
            <a:lstStyle/>
            <a:p>
              <a:pPr algn="ctr" defTabSz="685766">
                <a:buClrTx/>
              </a:pPr>
              <a:r>
                <a:rPr lang="en-US" sz="1800" b="1" kern="1200" dirty="0">
                  <a:solidFill>
                    <a:prstClr val="white"/>
                  </a:solidFill>
                  <a:effectLst>
                    <a:outerShdw blurRad="38100" dist="38100" dir="2700000" algn="tl">
                      <a:srgbClr val="000000">
                        <a:alpha val="43137"/>
                      </a:srgbClr>
                    </a:outerShdw>
                  </a:effectLst>
                  <a:latin typeface="Calibri"/>
                  <a:ea typeface="+mn-ea"/>
                  <a:cs typeface="+mn-cs"/>
                </a:rPr>
                <a:t>9%</a:t>
              </a:r>
            </a:p>
          </p:txBody>
        </p:sp>
        <p:sp>
          <p:nvSpPr>
            <p:cNvPr id="104" name="TextBox 103">
              <a:extLst>
                <a:ext uri="{FF2B5EF4-FFF2-40B4-BE49-F238E27FC236}">
                  <a16:creationId xmlns:a16="http://schemas.microsoft.com/office/drawing/2014/main" id="{869CED02-1AC5-4E17-9221-ECE1BFCEA5A1}"/>
                </a:ext>
              </a:extLst>
            </p:cNvPr>
            <p:cNvSpPr txBox="1"/>
            <p:nvPr/>
          </p:nvSpPr>
          <p:spPr>
            <a:xfrm>
              <a:off x="3869676" y="2205285"/>
              <a:ext cx="587020" cy="369332"/>
            </a:xfrm>
            <a:prstGeom prst="rect">
              <a:avLst/>
            </a:prstGeom>
            <a:noFill/>
          </p:spPr>
          <p:txBody>
            <a:bodyPr wrap="none" rtlCol="0" anchor="ctr">
              <a:spAutoFit/>
            </a:bodyPr>
            <a:lstStyle/>
            <a:p>
              <a:pPr algn="ctr" defTabSz="685766">
                <a:buClrTx/>
              </a:pPr>
              <a:r>
                <a:rPr lang="en-US" sz="1800" b="1" kern="1200" dirty="0">
                  <a:solidFill>
                    <a:prstClr val="white"/>
                  </a:solidFill>
                  <a:effectLst>
                    <a:outerShdw blurRad="38100" dist="38100" dir="2700000" algn="tl">
                      <a:srgbClr val="000000">
                        <a:alpha val="43137"/>
                      </a:srgbClr>
                    </a:outerShdw>
                  </a:effectLst>
                  <a:latin typeface="Calibri"/>
                  <a:ea typeface="+mn-ea"/>
                  <a:cs typeface="+mn-cs"/>
                </a:rPr>
                <a:t>13%</a:t>
              </a:r>
            </a:p>
          </p:txBody>
        </p:sp>
        <p:sp>
          <p:nvSpPr>
            <p:cNvPr id="105" name="TextBox 104">
              <a:extLst>
                <a:ext uri="{FF2B5EF4-FFF2-40B4-BE49-F238E27FC236}">
                  <a16:creationId xmlns:a16="http://schemas.microsoft.com/office/drawing/2014/main" id="{752C6D18-AA69-DF2A-4061-F7F59249F4BB}"/>
                </a:ext>
              </a:extLst>
            </p:cNvPr>
            <p:cNvSpPr txBox="1"/>
            <p:nvPr/>
          </p:nvSpPr>
          <p:spPr>
            <a:xfrm>
              <a:off x="2713118" y="2399401"/>
              <a:ext cx="587020" cy="369332"/>
            </a:xfrm>
            <a:prstGeom prst="rect">
              <a:avLst/>
            </a:prstGeom>
            <a:noFill/>
          </p:spPr>
          <p:txBody>
            <a:bodyPr wrap="none" rtlCol="0" anchor="ctr">
              <a:spAutoFit/>
            </a:bodyPr>
            <a:lstStyle/>
            <a:p>
              <a:pPr algn="ctr" defTabSz="685766">
                <a:buClrTx/>
              </a:pPr>
              <a:r>
                <a:rPr lang="en-US" sz="1800" b="1" kern="1200" dirty="0">
                  <a:solidFill>
                    <a:prstClr val="white"/>
                  </a:solidFill>
                  <a:effectLst>
                    <a:outerShdw blurRad="38100" dist="38100" dir="2700000" algn="tl">
                      <a:srgbClr val="000000">
                        <a:alpha val="43137"/>
                      </a:srgbClr>
                    </a:outerShdw>
                  </a:effectLst>
                  <a:latin typeface="Calibri"/>
                  <a:ea typeface="+mn-ea"/>
                  <a:cs typeface="+mn-cs"/>
                </a:rPr>
                <a:t>20%</a:t>
              </a:r>
            </a:p>
          </p:txBody>
        </p:sp>
        <p:sp>
          <p:nvSpPr>
            <p:cNvPr id="106" name="TextBox 105">
              <a:extLst>
                <a:ext uri="{FF2B5EF4-FFF2-40B4-BE49-F238E27FC236}">
                  <a16:creationId xmlns:a16="http://schemas.microsoft.com/office/drawing/2014/main" id="{119AFFBE-2118-7FE6-2F05-361162597C61}"/>
                </a:ext>
              </a:extLst>
            </p:cNvPr>
            <p:cNvSpPr txBox="1"/>
            <p:nvPr/>
          </p:nvSpPr>
          <p:spPr>
            <a:xfrm>
              <a:off x="1677178" y="3362576"/>
              <a:ext cx="587020" cy="369332"/>
            </a:xfrm>
            <a:prstGeom prst="rect">
              <a:avLst/>
            </a:prstGeom>
            <a:noFill/>
          </p:spPr>
          <p:txBody>
            <a:bodyPr wrap="none" rtlCol="0" anchor="ctr">
              <a:spAutoFit/>
            </a:bodyPr>
            <a:lstStyle/>
            <a:p>
              <a:pPr algn="ctr" defTabSz="685766">
                <a:buClrTx/>
              </a:pPr>
              <a:r>
                <a:rPr lang="en-US" sz="1800" b="1" kern="1200" dirty="0">
                  <a:solidFill>
                    <a:prstClr val="white"/>
                  </a:solidFill>
                  <a:effectLst>
                    <a:outerShdw blurRad="38100" dist="38100" dir="2700000" algn="tl">
                      <a:srgbClr val="000000">
                        <a:alpha val="43137"/>
                      </a:srgbClr>
                    </a:outerShdw>
                  </a:effectLst>
                  <a:latin typeface="Calibri"/>
                  <a:ea typeface="+mn-ea"/>
                  <a:cs typeface="+mn-cs"/>
                </a:rPr>
                <a:t>54%</a:t>
              </a:r>
            </a:p>
          </p:txBody>
        </p:sp>
        <p:sp>
          <p:nvSpPr>
            <p:cNvPr id="107" name="TextBox 106">
              <a:extLst>
                <a:ext uri="{FF2B5EF4-FFF2-40B4-BE49-F238E27FC236}">
                  <a16:creationId xmlns:a16="http://schemas.microsoft.com/office/drawing/2014/main" id="{94187FF8-80DF-19E5-2ED0-78CCA5A20598}"/>
                </a:ext>
              </a:extLst>
            </p:cNvPr>
            <p:cNvSpPr txBox="1"/>
            <p:nvPr/>
          </p:nvSpPr>
          <p:spPr>
            <a:xfrm>
              <a:off x="446164" y="3621953"/>
              <a:ext cx="1359091" cy="276999"/>
            </a:xfrm>
            <a:prstGeom prst="rect">
              <a:avLst/>
            </a:prstGeom>
            <a:noFill/>
          </p:spPr>
          <p:txBody>
            <a:bodyPr wrap="square" rtlCol="0">
              <a:spAutoFit/>
            </a:bodyPr>
            <a:lstStyle/>
            <a:p>
              <a:r>
                <a:rPr lang="en-US" sz="1200" b="1" dirty="0">
                  <a:latin typeface="Calibri" charset="0"/>
                  <a:ea typeface="Calibri" charset="0"/>
                  <a:cs typeface="Calibri" charset="0"/>
                </a:rPr>
                <a:t>Dissemination</a:t>
              </a:r>
            </a:p>
          </p:txBody>
        </p:sp>
        <p:sp>
          <p:nvSpPr>
            <p:cNvPr id="108" name="TextBox 107">
              <a:extLst>
                <a:ext uri="{FF2B5EF4-FFF2-40B4-BE49-F238E27FC236}">
                  <a16:creationId xmlns:a16="http://schemas.microsoft.com/office/drawing/2014/main" id="{7F00C643-5CA1-B20C-7630-2CF166404972}"/>
                </a:ext>
              </a:extLst>
            </p:cNvPr>
            <p:cNvSpPr txBox="1"/>
            <p:nvPr/>
          </p:nvSpPr>
          <p:spPr>
            <a:xfrm>
              <a:off x="1653002" y="2088977"/>
              <a:ext cx="1465731" cy="276999"/>
            </a:xfrm>
            <a:prstGeom prst="rect">
              <a:avLst/>
            </a:prstGeom>
            <a:noFill/>
          </p:spPr>
          <p:txBody>
            <a:bodyPr wrap="square" rtlCol="0">
              <a:spAutoFit/>
            </a:bodyPr>
            <a:lstStyle/>
            <a:p>
              <a:r>
                <a:rPr lang="en-US" sz="1200" b="1" dirty="0">
                  <a:latin typeface="Calibri" charset="0"/>
                  <a:ea typeface="Calibri" charset="0"/>
                  <a:cs typeface="Calibri" charset="0"/>
                </a:rPr>
                <a:t>Career prospects</a:t>
              </a:r>
            </a:p>
          </p:txBody>
        </p:sp>
        <p:sp>
          <p:nvSpPr>
            <p:cNvPr id="109" name="TextBox 108">
              <a:extLst>
                <a:ext uri="{FF2B5EF4-FFF2-40B4-BE49-F238E27FC236}">
                  <a16:creationId xmlns:a16="http://schemas.microsoft.com/office/drawing/2014/main" id="{736B86C4-4BD3-5329-12EC-E69381CACA9E}"/>
                </a:ext>
              </a:extLst>
            </p:cNvPr>
            <p:cNvSpPr txBox="1"/>
            <p:nvPr/>
          </p:nvSpPr>
          <p:spPr>
            <a:xfrm>
              <a:off x="3226331" y="1438816"/>
              <a:ext cx="1577224" cy="276999"/>
            </a:xfrm>
            <a:prstGeom prst="rect">
              <a:avLst/>
            </a:prstGeom>
            <a:noFill/>
          </p:spPr>
          <p:txBody>
            <a:bodyPr wrap="square" rtlCol="0">
              <a:spAutoFit/>
            </a:bodyPr>
            <a:lstStyle/>
            <a:p>
              <a:r>
                <a:rPr lang="en-US" sz="1200" b="1" dirty="0">
                  <a:latin typeface="Calibri" charset="0"/>
                  <a:ea typeface="Calibri" charset="0"/>
                  <a:cs typeface="Calibri" charset="0"/>
                </a:rPr>
                <a:t>Improved funding</a:t>
              </a:r>
            </a:p>
          </p:txBody>
        </p:sp>
        <p:sp>
          <p:nvSpPr>
            <p:cNvPr id="110" name="TextBox 109">
              <a:extLst>
                <a:ext uri="{FF2B5EF4-FFF2-40B4-BE49-F238E27FC236}">
                  <a16:creationId xmlns:a16="http://schemas.microsoft.com/office/drawing/2014/main" id="{3946D33E-CA89-E02D-E909-9B5657E304B7}"/>
                </a:ext>
              </a:extLst>
            </p:cNvPr>
            <p:cNvSpPr txBox="1"/>
            <p:nvPr/>
          </p:nvSpPr>
          <p:spPr>
            <a:xfrm>
              <a:off x="4999302" y="1933736"/>
              <a:ext cx="626151" cy="276999"/>
            </a:xfrm>
            <a:prstGeom prst="rect">
              <a:avLst/>
            </a:prstGeom>
            <a:noFill/>
          </p:spPr>
          <p:txBody>
            <a:bodyPr wrap="square" rtlCol="0">
              <a:spAutoFit/>
            </a:bodyPr>
            <a:lstStyle/>
            <a:p>
              <a:r>
                <a:rPr lang="en-US" sz="1200" b="1" dirty="0">
                  <a:latin typeface="Calibri" charset="0"/>
                  <a:ea typeface="Calibri" charset="0"/>
                  <a:cs typeface="Calibri" charset="0"/>
                </a:rPr>
                <a:t>Ego</a:t>
              </a:r>
            </a:p>
          </p:txBody>
        </p:sp>
        <p:sp>
          <p:nvSpPr>
            <p:cNvPr id="111" name="TextBox 110">
              <a:extLst>
                <a:ext uri="{FF2B5EF4-FFF2-40B4-BE49-F238E27FC236}">
                  <a16:creationId xmlns:a16="http://schemas.microsoft.com/office/drawing/2014/main" id="{A31F6CE4-CB31-8A8F-C2A9-5D7B21B2A89E}"/>
                </a:ext>
              </a:extLst>
            </p:cNvPr>
            <p:cNvSpPr txBox="1"/>
            <p:nvPr/>
          </p:nvSpPr>
          <p:spPr>
            <a:xfrm>
              <a:off x="5580752" y="2977834"/>
              <a:ext cx="654596" cy="276999"/>
            </a:xfrm>
            <a:prstGeom prst="rect">
              <a:avLst/>
            </a:prstGeom>
            <a:noFill/>
          </p:spPr>
          <p:txBody>
            <a:bodyPr wrap="square" rtlCol="0">
              <a:spAutoFit/>
            </a:bodyPr>
            <a:lstStyle/>
            <a:p>
              <a:r>
                <a:rPr lang="en-US" sz="1200" b="1" dirty="0">
                  <a:latin typeface="Calibri" charset="0"/>
                  <a:ea typeface="Calibri" charset="0"/>
                  <a:cs typeface="Calibri" charset="0"/>
                </a:rPr>
                <a:t>Other</a:t>
              </a:r>
            </a:p>
          </p:txBody>
        </p:sp>
        <p:sp>
          <p:nvSpPr>
            <p:cNvPr id="112" name="TextBox 111">
              <a:extLst>
                <a:ext uri="{FF2B5EF4-FFF2-40B4-BE49-F238E27FC236}">
                  <a16:creationId xmlns:a16="http://schemas.microsoft.com/office/drawing/2014/main" id="{7CC5B105-06BB-9112-513B-4DC3875DD9A7}"/>
                </a:ext>
              </a:extLst>
            </p:cNvPr>
            <p:cNvSpPr txBox="1"/>
            <p:nvPr/>
          </p:nvSpPr>
          <p:spPr>
            <a:xfrm>
              <a:off x="5708237" y="3763842"/>
              <a:ext cx="1831293" cy="276999"/>
            </a:xfrm>
            <a:prstGeom prst="rect">
              <a:avLst/>
            </a:prstGeom>
            <a:noFill/>
          </p:spPr>
          <p:txBody>
            <a:bodyPr wrap="square" rtlCol="0">
              <a:spAutoFit/>
            </a:bodyPr>
            <a:lstStyle/>
            <a:p>
              <a:r>
                <a:rPr lang="en-US" sz="1200" b="1" dirty="0">
                  <a:latin typeface="Calibri" charset="0"/>
                  <a:ea typeface="Calibri" charset="0"/>
                  <a:cs typeface="Calibri" charset="0"/>
                </a:rPr>
                <a:t>Patent protection</a:t>
              </a:r>
            </a:p>
          </p:txBody>
        </p:sp>
        <p:sp>
          <p:nvSpPr>
            <p:cNvPr id="114" name="TextBox 113">
              <a:extLst>
                <a:ext uri="{FF2B5EF4-FFF2-40B4-BE49-F238E27FC236}">
                  <a16:creationId xmlns:a16="http://schemas.microsoft.com/office/drawing/2014/main" id="{BD6FEDAA-CC7C-9B2D-B4CB-D6405B0A667D}"/>
                </a:ext>
              </a:extLst>
            </p:cNvPr>
            <p:cNvSpPr txBox="1"/>
            <p:nvPr/>
          </p:nvSpPr>
          <p:spPr>
            <a:xfrm>
              <a:off x="2042553" y="4349347"/>
              <a:ext cx="8248786" cy="246221"/>
            </a:xfrm>
            <a:prstGeom prst="rect">
              <a:avLst/>
            </a:prstGeom>
            <a:noFill/>
          </p:spPr>
          <p:txBody>
            <a:bodyPr wrap="square">
              <a:spAutoFit/>
            </a:bodyPr>
            <a:lstStyle/>
            <a:p>
              <a:r>
                <a:rPr lang="en-US" sz="1000" i="1" dirty="0">
                  <a:latin typeface="Cambria" panose="02040503050406030204" pitchFamily="18" charset="0"/>
                </a:rPr>
                <a:t>Bryan Coles (ed.) The STM Information System in the UK, BL Report 6123, Royal Society, BL, ALPSP, 1993</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C606B02-3BA5-68F9-5273-095E0B877A36}"/>
              </a:ext>
            </a:extLst>
          </p:cNvPr>
          <p:cNvSpPr txBox="1">
            <a:spLocks/>
          </p:cNvSpPr>
          <p:nvPr/>
        </p:nvSpPr>
        <p:spPr>
          <a:xfrm>
            <a:off x="100678" y="173442"/>
            <a:ext cx="6553200" cy="685800"/>
          </a:xfrm>
          <a:prstGeom prst="rect">
            <a:avLst/>
          </a:prstGeom>
        </p:spPr>
        <p:txBody>
          <a:bodyPr vert="horz" lIns="91440" tIns="45720" rIns="91440" bIns="45720" rtlCol="0">
            <a:normAutofit fontScale="92500" lnSpcReduction="10000"/>
          </a:bodyPr>
          <a:lstStyle/>
          <a:p>
            <a:pPr marL="342900" lvl="0" indent="-342900"/>
            <a:r>
              <a:rPr lang="en-US" sz="2600" b="1" dirty="0">
                <a:solidFill>
                  <a:srgbClr val="2BAAD3"/>
                </a:solidFill>
                <a:latin typeface="+mj-lt"/>
              </a:rPr>
              <a:t>What is impactful research?</a:t>
            </a:r>
          </a:p>
          <a:p>
            <a:pPr marL="342900" lvl="0" indent="-342900"/>
            <a:r>
              <a:rPr lang="en-US" b="1" dirty="0">
                <a:solidFill>
                  <a:schemeClr val="bg1">
                    <a:lumMod val="50000"/>
                  </a:schemeClr>
                </a:solidFill>
                <a:latin typeface="+mj-lt"/>
              </a:rPr>
              <a:t>Standard definitions</a:t>
            </a:r>
          </a:p>
          <a:p>
            <a:pPr marL="342900" lvl="0" indent="-342900"/>
            <a:endParaRPr lang="en-US" sz="2500" b="1" dirty="0">
              <a:latin typeface="Cambria" pitchFamily="18" charset="0"/>
            </a:endParaRPr>
          </a:p>
        </p:txBody>
      </p:sp>
      <p:graphicFrame>
        <p:nvGraphicFramePr>
          <p:cNvPr id="5" name="Content Placeholder 4">
            <a:extLst>
              <a:ext uri="{FF2B5EF4-FFF2-40B4-BE49-F238E27FC236}">
                <a16:creationId xmlns:a16="http://schemas.microsoft.com/office/drawing/2014/main" id="{393375FB-8CDF-62C8-3144-C91E7D121C3E}"/>
              </a:ext>
            </a:extLst>
          </p:cNvPr>
          <p:cNvGraphicFramePr>
            <a:graphicFrameLocks noGrp="1"/>
          </p:cNvGraphicFramePr>
          <p:nvPr>
            <p:ph idx="1"/>
            <p:extLst>
              <p:ext uri="{D42A27DB-BD31-4B8C-83A1-F6EECF244321}">
                <p14:modId xmlns:p14="http://schemas.microsoft.com/office/powerpoint/2010/main" val="125656256"/>
              </p:ext>
            </p:extLst>
          </p:nvPr>
        </p:nvGraphicFramePr>
        <p:xfrm>
          <a:off x="1295400" y="859242"/>
          <a:ext cx="65532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a:extLst>
              <a:ext uri="{FF2B5EF4-FFF2-40B4-BE49-F238E27FC236}">
                <a16:creationId xmlns:a16="http://schemas.microsoft.com/office/drawing/2014/main" id="{0963F4BA-A355-62D8-A710-5A078657FEAA}"/>
              </a:ext>
            </a:extLst>
          </p:cNvPr>
          <p:cNvGraphicFramePr>
            <a:graphicFrameLocks noGrp="1"/>
          </p:cNvGraphicFramePr>
          <p:nvPr>
            <p:extLst>
              <p:ext uri="{D42A27DB-BD31-4B8C-83A1-F6EECF244321}">
                <p14:modId xmlns:p14="http://schemas.microsoft.com/office/powerpoint/2010/main" val="2982450509"/>
              </p:ext>
            </p:extLst>
          </p:nvPr>
        </p:nvGraphicFramePr>
        <p:xfrm>
          <a:off x="914400" y="4022364"/>
          <a:ext cx="7848600" cy="523788"/>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1769233435"/>
                    </a:ext>
                  </a:extLst>
                </a:gridCol>
              </a:tblGrid>
              <a:tr h="523788">
                <a:tc>
                  <a:txBody>
                    <a:bodyPr/>
                    <a:lstStyle/>
                    <a:p>
                      <a:r>
                        <a:rPr lang="en-IN" sz="1400" b="1" kern="1200" dirty="0">
                          <a:solidFill>
                            <a:schemeClr val="lt1"/>
                          </a:solidFill>
                          <a:effectLst/>
                          <a:latin typeface="+mn-lt"/>
                          <a:ea typeface="+mn-ea"/>
                          <a:cs typeface="+mn-cs"/>
                        </a:rPr>
                        <a:t>Substantial and long lasting effect on the science and society; Well being of the people; Benefits to the economy; Improvements in public policy</a:t>
                      </a:r>
                    </a:p>
                  </a:txBody>
                  <a:tcPr>
                    <a:solidFill>
                      <a:schemeClr val="accent6">
                        <a:lumMod val="75000"/>
                      </a:schemeClr>
                    </a:solidFill>
                  </a:tcPr>
                </a:tc>
                <a:extLst>
                  <a:ext uri="{0D108BD9-81ED-4DB2-BD59-A6C34878D82A}">
                    <a16:rowId xmlns:a16="http://schemas.microsoft.com/office/drawing/2014/main" val="2482128717"/>
                  </a:ext>
                </a:extLst>
              </a:tr>
            </a:tbl>
          </a:graphicData>
        </a:graphic>
      </p:graphicFrame>
    </p:spTree>
    <p:extLst>
      <p:ext uri="{BB962C8B-B14F-4D97-AF65-F5344CB8AC3E}">
        <p14:creationId xmlns:p14="http://schemas.microsoft.com/office/powerpoint/2010/main" val="178572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2" name="Rectangle 3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51435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1" name="Subtitle 2">
            <a:extLst>
              <a:ext uri="{FF2B5EF4-FFF2-40B4-BE49-F238E27FC236}">
                <a16:creationId xmlns:a16="http://schemas.microsoft.com/office/drawing/2014/main" id="{0FD015B8-0EFB-2DA9-508D-E05369115502}"/>
              </a:ext>
            </a:extLst>
          </p:cNvPr>
          <p:cNvSpPr txBox="1">
            <a:spLocks noGrp="1"/>
          </p:cNvSpPr>
          <p:nvPr>
            <p:ph type="title"/>
          </p:nvPr>
        </p:nvSpPr>
        <p:spPr>
          <a:xfrm>
            <a:off x="6012480" y="496801"/>
            <a:ext cx="2902920" cy="1008150"/>
          </a:xfrm>
          <a:prstGeom prst="rect">
            <a:avLst/>
          </a:prstGeom>
        </p:spPr>
        <p:txBody>
          <a:bodyPr vert="horz" lIns="91440" tIns="45720" rIns="91440" bIns="45720" rtlCol="0" anchor="t">
            <a:normAutofit fontScale="90000"/>
          </a:bodyPr>
          <a:lstStyle/>
          <a:p>
            <a:pPr marL="11113" indent="-11113" algn="l">
              <a:lnSpc>
                <a:spcPct val="90000"/>
              </a:lnSpc>
            </a:pPr>
            <a:r>
              <a:rPr lang="en-US" sz="3200" b="1" dirty="0">
                <a:solidFill>
                  <a:srgbClr val="2BAAD3"/>
                </a:solidFill>
                <a:ea typeface="+mn-ea"/>
                <a:cs typeface="+mn-cs"/>
              </a:rPr>
              <a:t>How to measure</a:t>
            </a:r>
            <a:br>
              <a:rPr lang="en-US" sz="3200" b="1" dirty="0">
                <a:solidFill>
                  <a:srgbClr val="2BAAD3"/>
                </a:solidFill>
                <a:ea typeface="+mn-ea"/>
                <a:cs typeface="+mn-cs"/>
              </a:rPr>
            </a:br>
            <a:r>
              <a:rPr lang="en-US" sz="3200" b="1" dirty="0">
                <a:solidFill>
                  <a:srgbClr val="2BAAD3"/>
                </a:solidFill>
                <a:ea typeface="+mn-ea"/>
                <a:cs typeface="+mn-cs"/>
              </a:rPr>
              <a:t>research impact?</a:t>
            </a:r>
          </a:p>
          <a:p>
            <a:pPr marL="342900" lvl="0" indent="-342900">
              <a:lnSpc>
                <a:spcPct val="90000"/>
              </a:lnSpc>
            </a:pPr>
            <a:endParaRPr lang="en-US" sz="2400" b="1" dirty="0">
              <a:latin typeface="Cambria" pitchFamily="18" charset="0"/>
            </a:endParaRPr>
          </a:p>
        </p:txBody>
      </p:sp>
      <p:sp>
        <p:nvSpPr>
          <p:cNvPr id="44" name="Freeform: Shape 3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51435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23" descr="Diagram&#10;&#10;Description automatically generated">
            <a:extLst>
              <a:ext uri="{FF2B5EF4-FFF2-40B4-BE49-F238E27FC236}">
                <a16:creationId xmlns:a16="http://schemas.microsoft.com/office/drawing/2014/main" id="{21A58CB7-0D4F-5DA0-C10B-2AFFA516E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87" y="829019"/>
            <a:ext cx="4511923" cy="3485460"/>
          </a:xfrm>
          <a:prstGeom prst="rect">
            <a:avLst/>
          </a:prstGeom>
        </p:spPr>
      </p:pic>
    </p:spTree>
    <p:extLst>
      <p:ext uri="{BB962C8B-B14F-4D97-AF65-F5344CB8AC3E}">
        <p14:creationId xmlns:p14="http://schemas.microsoft.com/office/powerpoint/2010/main" val="178321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43C1770-93EF-1127-9C3F-B21F8DFD2C1F}"/>
              </a:ext>
            </a:extLst>
          </p:cNvPr>
          <p:cNvGrpSpPr/>
          <p:nvPr/>
        </p:nvGrpSpPr>
        <p:grpSpPr>
          <a:xfrm>
            <a:off x="482126" y="971550"/>
            <a:ext cx="7976074" cy="3532694"/>
            <a:chOff x="48265" y="1088768"/>
            <a:chExt cx="11298953" cy="5315211"/>
          </a:xfrm>
        </p:grpSpPr>
        <p:sp>
          <p:nvSpPr>
            <p:cNvPr id="4" name="Freeform: Shape 3">
              <a:extLst>
                <a:ext uri="{FF2B5EF4-FFF2-40B4-BE49-F238E27FC236}">
                  <a16:creationId xmlns:a16="http://schemas.microsoft.com/office/drawing/2014/main" id="{B522D50E-028C-4074-8DBF-2F085138BE21}"/>
                </a:ext>
              </a:extLst>
            </p:cNvPr>
            <p:cNvSpPr/>
            <p:nvPr/>
          </p:nvSpPr>
          <p:spPr>
            <a:xfrm>
              <a:off x="2098717" y="2156101"/>
              <a:ext cx="2172369" cy="3143494"/>
            </a:xfrm>
            <a:custGeom>
              <a:avLst/>
              <a:gdLst>
                <a:gd name="connsiteX0" fmla="*/ 2683285 w 2694646"/>
                <a:gd name="connsiteY0" fmla="*/ 1256184 h 3899247"/>
                <a:gd name="connsiteX1" fmla="*/ 2596512 w 2694646"/>
                <a:gd name="connsiteY1" fmla="*/ 1115119 h 3899247"/>
                <a:gd name="connsiteX2" fmla="*/ 2623468 w 2694646"/>
                <a:gd name="connsiteY2" fmla="*/ 1086734 h 3899247"/>
                <a:gd name="connsiteX3" fmla="*/ 2590702 w 2694646"/>
                <a:gd name="connsiteY3" fmla="*/ 839465 h 3899247"/>
                <a:gd name="connsiteX4" fmla="*/ 2412680 w 2694646"/>
                <a:gd name="connsiteY4" fmla="*/ 549333 h 3899247"/>
                <a:gd name="connsiteX5" fmla="*/ 2376580 w 2694646"/>
                <a:gd name="connsiteY5" fmla="*/ 534570 h 3899247"/>
                <a:gd name="connsiteX6" fmla="*/ 2370198 w 2694646"/>
                <a:gd name="connsiteY6" fmla="*/ 532951 h 3899247"/>
                <a:gd name="connsiteX7" fmla="*/ 2139312 w 2694646"/>
                <a:gd name="connsiteY7" fmla="*/ 214815 h 3899247"/>
                <a:gd name="connsiteX8" fmla="*/ 1934715 w 2694646"/>
                <a:gd name="connsiteY8" fmla="*/ 88323 h 3899247"/>
                <a:gd name="connsiteX9" fmla="*/ 1176525 w 2694646"/>
                <a:gd name="connsiteY9" fmla="*/ 35364 h 3899247"/>
                <a:gd name="connsiteX10" fmla="*/ 683321 w 2694646"/>
                <a:gd name="connsiteY10" fmla="*/ 300350 h 3899247"/>
                <a:gd name="connsiteX11" fmla="*/ 610740 w 2694646"/>
                <a:gd name="connsiteY11" fmla="*/ 384646 h 3899247"/>
                <a:gd name="connsiteX12" fmla="*/ 463769 w 2694646"/>
                <a:gd name="connsiteY12" fmla="*/ 843466 h 3899247"/>
                <a:gd name="connsiteX13" fmla="*/ 524825 w 2694646"/>
                <a:gd name="connsiteY13" fmla="*/ 1262089 h 3899247"/>
                <a:gd name="connsiteX14" fmla="*/ 694656 w 2694646"/>
                <a:gd name="connsiteY14" fmla="*/ 1567080 h 3899247"/>
                <a:gd name="connsiteX15" fmla="*/ 762092 w 2694646"/>
                <a:gd name="connsiteY15" fmla="*/ 1883119 h 3899247"/>
                <a:gd name="connsiteX16" fmla="*/ 747424 w 2694646"/>
                <a:gd name="connsiteY16" fmla="*/ 2024185 h 3899247"/>
                <a:gd name="connsiteX17" fmla="*/ 714277 w 2694646"/>
                <a:gd name="connsiteY17" fmla="*/ 2168584 h 3899247"/>
                <a:gd name="connsiteX18" fmla="*/ 683797 w 2694646"/>
                <a:gd name="connsiteY18" fmla="*/ 2263262 h 3899247"/>
                <a:gd name="connsiteX19" fmla="*/ 593405 w 2694646"/>
                <a:gd name="connsiteY19" fmla="*/ 2521580 h 3899247"/>
                <a:gd name="connsiteX20" fmla="*/ 524349 w 2694646"/>
                <a:gd name="connsiteY20" fmla="*/ 2672170 h 3899247"/>
                <a:gd name="connsiteX21" fmla="*/ 426527 w 2694646"/>
                <a:gd name="connsiteY21" fmla="*/ 2786661 h 3899247"/>
                <a:gd name="connsiteX22" fmla="*/ 92009 w 2694646"/>
                <a:gd name="connsiteY22" fmla="*/ 3228335 h 3899247"/>
                <a:gd name="connsiteX23" fmla="*/ 4379 w 2694646"/>
                <a:gd name="connsiteY23" fmla="*/ 3401690 h 3899247"/>
                <a:gd name="connsiteX24" fmla="*/ 19905 w 2694646"/>
                <a:gd name="connsiteY24" fmla="*/ 3453411 h 3899247"/>
                <a:gd name="connsiteX25" fmla="*/ 1266727 w 2694646"/>
                <a:gd name="connsiteY25" fmla="*/ 3895752 h 3899247"/>
                <a:gd name="connsiteX26" fmla="*/ 1892710 w 2694646"/>
                <a:gd name="connsiteY26" fmla="*/ 3843460 h 3899247"/>
                <a:gd name="connsiteX27" fmla="*/ 2200653 w 2694646"/>
                <a:gd name="connsiteY27" fmla="*/ 3747352 h 3899247"/>
                <a:gd name="connsiteX28" fmla="*/ 2415823 w 2694646"/>
                <a:gd name="connsiteY28" fmla="*/ 3657627 h 3899247"/>
                <a:gd name="connsiteX29" fmla="*/ 2285140 w 2694646"/>
                <a:gd name="connsiteY29" fmla="*/ 3452935 h 3899247"/>
                <a:gd name="connsiteX30" fmla="*/ 2225133 w 2694646"/>
                <a:gd name="connsiteY30" fmla="*/ 3165280 h 3899247"/>
                <a:gd name="connsiteX31" fmla="*/ 1906903 w 2694646"/>
                <a:gd name="connsiteY31" fmla="*/ 2489671 h 3899247"/>
                <a:gd name="connsiteX32" fmla="*/ 1882042 w 2694646"/>
                <a:gd name="connsiteY32" fmla="*/ 2434903 h 3899247"/>
                <a:gd name="connsiteX33" fmla="*/ 1910522 w 2694646"/>
                <a:gd name="connsiteY33" fmla="*/ 2317078 h 3899247"/>
                <a:gd name="connsiteX34" fmla="*/ 1959766 w 2694646"/>
                <a:gd name="connsiteY34" fmla="*/ 2187824 h 3899247"/>
                <a:gd name="connsiteX35" fmla="*/ 2013677 w 2694646"/>
                <a:gd name="connsiteY35" fmla="*/ 2178490 h 3899247"/>
                <a:gd name="connsiteX36" fmla="*/ 2329050 w 2694646"/>
                <a:gd name="connsiteY36" fmla="*/ 2184490 h 3899247"/>
                <a:gd name="connsiteX37" fmla="*/ 2491261 w 2694646"/>
                <a:gd name="connsiteY37" fmla="*/ 1933411 h 3899247"/>
                <a:gd name="connsiteX38" fmla="*/ 2488118 w 2694646"/>
                <a:gd name="connsiteY38" fmla="*/ 1919600 h 3899247"/>
                <a:gd name="connsiteX39" fmla="*/ 2519550 w 2694646"/>
                <a:gd name="connsiteY39" fmla="*/ 1757103 h 3899247"/>
                <a:gd name="connsiteX40" fmla="*/ 2519836 w 2694646"/>
                <a:gd name="connsiteY40" fmla="*/ 1692715 h 3899247"/>
                <a:gd name="connsiteX41" fmla="*/ 2527647 w 2694646"/>
                <a:gd name="connsiteY41" fmla="*/ 1626611 h 3899247"/>
                <a:gd name="connsiteX42" fmla="*/ 2539172 w 2694646"/>
                <a:gd name="connsiteY42" fmla="*/ 1541934 h 3899247"/>
                <a:gd name="connsiteX43" fmla="*/ 2509930 w 2694646"/>
                <a:gd name="connsiteY43" fmla="*/ 1467829 h 3899247"/>
                <a:gd name="connsiteX44" fmla="*/ 2555936 w 2694646"/>
                <a:gd name="connsiteY44" fmla="*/ 1397440 h 3899247"/>
                <a:gd name="connsiteX45" fmla="*/ 2648519 w 2694646"/>
                <a:gd name="connsiteY45" fmla="*/ 1362769 h 3899247"/>
                <a:gd name="connsiteX46" fmla="*/ 2683285 w 2694646"/>
                <a:gd name="connsiteY46" fmla="*/ 1256184 h 389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694646" h="3899247">
                  <a:moveTo>
                    <a:pt x="2683285" y="1256184"/>
                  </a:moveTo>
                  <a:cubicBezTo>
                    <a:pt x="2662140" y="1204368"/>
                    <a:pt x="2626802" y="1161315"/>
                    <a:pt x="2596512" y="1115119"/>
                  </a:cubicBezTo>
                  <a:cubicBezTo>
                    <a:pt x="2612514" y="1112261"/>
                    <a:pt x="2619753" y="1102736"/>
                    <a:pt x="2623468" y="1086734"/>
                  </a:cubicBezTo>
                  <a:cubicBezTo>
                    <a:pt x="2643566" y="1000056"/>
                    <a:pt x="2630897" y="917951"/>
                    <a:pt x="2590702" y="839465"/>
                  </a:cubicBezTo>
                  <a:cubicBezTo>
                    <a:pt x="2538886" y="738214"/>
                    <a:pt x="2476021" y="643631"/>
                    <a:pt x="2412680" y="549333"/>
                  </a:cubicBezTo>
                  <a:cubicBezTo>
                    <a:pt x="2404107" y="536570"/>
                    <a:pt x="2396773" y="519330"/>
                    <a:pt x="2376580" y="534570"/>
                  </a:cubicBezTo>
                  <a:cubicBezTo>
                    <a:pt x="2374580" y="533427"/>
                    <a:pt x="2372484" y="532951"/>
                    <a:pt x="2370198" y="532951"/>
                  </a:cubicBezTo>
                  <a:cubicBezTo>
                    <a:pt x="2323431" y="405030"/>
                    <a:pt x="2246945" y="298635"/>
                    <a:pt x="2139312" y="214815"/>
                  </a:cubicBezTo>
                  <a:cubicBezTo>
                    <a:pt x="2079305" y="159380"/>
                    <a:pt x="2009106" y="119851"/>
                    <a:pt x="1934715" y="88323"/>
                  </a:cubicBezTo>
                  <a:cubicBezTo>
                    <a:pt x="1688304" y="-16261"/>
                    <a:pt x="1433986" y="-19881"/>
                    <a:pt x="1176525" y="35364"/>
                  </a:cubicBezTo>
                  <a:cubicBezTo>
                    <a:pt x="986978" y="76036"/>
                    <a:pt x="818766" y="158237"/>
                    <a:pt x="683321" y="300350"/>
                  </a:cubicBezTo>
                  <a:cubicBezTo>
                    <a:pt x="654365" y="324353"/>
                    <a:pt x="634267" y="355976"/>
                    <a:pt x="610740" y="384646"/>
                  </a:cubicBezTo>
                  <a:cubicBezTo>
                    <a:pt x="496726" y="589434"/>
                    <a:pt x="468151" y="708210"/>
                    <a:pt x="463769" y="843466"/>
                  </a:cubicBezTo>
                  <a:cubicBezTo>
                    <a:pt x="453197" y="987483"/>
                    <a:pt x="482343" y="1125501"/>
                    <a:pt x="524825" y="1262089"/>
                  </a:cubicBezTo>
                  <a:cubicBezTo>
                    <a:pt x="560258" y="1376008"/>
                    <a:pt x="634362" y="1467639"/>
                    <a:pt x="694656" y="1567080"/>
                  </a:cubicBezTo>
                  <a:cubicBezTo>
                    <a:pt x="754187" y="1665282"/>
                    <a:pt x="783809" y="1767676"/>
                    <a:pt x="762092" y="1883119"/>
                  </a:cubicBezTo>
                  <a:cubicBezTo>
                    <a:pt x="753425" y="1929411"/>
                    <a:pt x="752091" y="1977131"/>
                    <a:pt x="747424" y="2024185"/>
                  </a:cubicBezTo>
                  <a:cubicBezTo>
                    <a:pt x="732184" y="2075429"/>
                    <a:pt x="725898" y="2118482"/>
                    <a:pt x="714277" y="2168584"/>
                  </a:cubicBezTo>
                  <a:cubicBezTo>
                    <a:pt x="703704" y="2192777"/>
                    <a:pt x="691322" y="2234306"/>
                    <a:pt x="683797" y="2263262"/>
                  </a:cubicBezTo>
                  <a:cubicBezTo>
                    <a:pt x="631600" y="2341653"/>
                    <a:pt x="593024" y="2424330"/>
                    <a:pt x="593405" y="2521580"/>
                  </a:cubicBezTo>
                  <a:cubicBezTo>
                    <a:pt x="593691" y="2581302"/>
                    <a:pt x="564639" y="2629689"/>
                    <a:pt x="524349" y="2672170"/>
                  </a:cubicBezTo>
                  <a:cubicBezTo>
                    <a:pt x="489773" y="2708651"/>
                    <a:pt x="454340" y="2744370"/>
                    <a:pt x="426527" y="2786661"/>
                  </a:cubicBezTo>
                  <a:cubicBezTo>
                    <a:pt x="291367" y="2916010"/>
                    <a:pt x="188307" y="3069649"/>
                    <a:pt x="92009" y="3228335"/>
                  </a:cubicBezTo>
                  <a:cubicBezTo>
                    <a:pt x="58385" y="3283771"/>
                    <a:pt x="26667" y="3340254"/>
                    <a:pt x="4379" y="3401690"/>
                  </a:cubicBezTo>
                  <a:cubicBezTo>
                    <a:pt x="-4003" y="3424645"/>
                    <a:pt x="-1146" y="3438647"/>
                    <a:pt x="19905" y="3453411"/>
                  </a:cubicBezTo>
                  <a:cubicBezTo>
                    <a:pt x="389284" y="3711253"/>
                    <a:pt x="816290" y="3870892"/>
                    <a:pt x="1266727" y="3895752"/>
                  </a:cubicBezTo>
                  <a:cubicBezTo>
                    <a:pt x="1476372" y="3907277"/>
                    <a:pt x="1687923" y="3890418"/>
                    <a:pt x="1892710" y="3843460"/>
                  </a:cubicBezTo>
                  <a:cubicBezTo>
                    <a:pt x="1997675" y="3819457"/>
                    <a:pt x="2100831" y="3787548"/>
                    <a:pt x="2200653" y="3747352"/>
                  </a:cubicBezTo>
                  <a:cubicBezTo>
                    <a:pt x="2227228" y="3736684"/>
                    <a:pt x="2395344" y="3640768"/>
                    <a:pt x="2415823" y="3657627"/>
                  </a:cubicBezTo>
                  <a:cubicBezTo>
                    <a:pt x="2347529" y="3601429"/>
                    <a:pt x="2308286" y="3532183"/>
                    <a:pt x="2285140" y="3452935"/>
                  </a:cubicBezTo>
                  <a:cubicBezTo>
                    <a:pt x="2257613" y="3358637"/>
                    <a:pt x="2243992" y="3261387"/>
                    <a:pt x="2225133" y="3165280"/>
                  </a:cubicBezTo>
                  <a:cubicBezTo>
                    <a:pt x="2175507" y="2913343"/>
                    <a:pt x="2098260" y="2674837"/>
                    <a:pt x="1906903" y="2489671"/>
                  </a:cubicBezTo>
                  <a:cubicBezTo>
                    <a:pt x="1891948" y="2475193"/>
                    <a:pt x="1881566" y="2457096"/>
                    <a:pt x="1882042" y="2434903"/>
                  </a:cubicBezTo>
                  <a:cubicBezTo>
                    <a:pt x="1894234" y="2396612"/>
                    <a:pt x="1917761" y="2365180"/>
                    <a:pt x="1910522" y="2317078"/>
                  </a:cubicBezTo>
                  <a:cubicBezTo>
                    <a:pt x="1903950" y="2273454"/>
                    <a:pt x="1937954" y="2229353"/>
                    <a:pt x="1959766" y="2187824"/>
                  </a:cubicBezTo>
                  <a:cubicBezTo>
                    <a:pt x="1975768" y="2173441"/>
                    <a:pt x="1995294" y="2178204"/>
                    <a:pt x="2013677" y="2178490"/>
                  </a:cubicBezTo>
                  <a:cubicBezTo>
                    <a:pt x="2118834" y="2180204"/>
                    <a:pt x="2223894" y="2182490"/>
                    <a:pt x="2329050" y="2184490"/>
                  </a:cubicBezTo>
                  <a:cubicBezTo>
                    <a:pt x="2479355" y="2157154"/>
                    <a:pt x="2530980" y="2077239"/>
                    <a:pt x="2491261" y="1933411"/>
                  </a:cubicBezTo>
                  <a:cubicBezTo>
                    <a:pt x="2490023" y="1928839"/>
                    <a:pt x="2490118" y="1923696"/>
                    <a:pt x="2488118" y="1919600"/>
                  </a:cubicBezTo>
                  <a:cubicBezTo>
                    <a:pt x="2457352" y="1857402"/>
                    <a:pt x="2468687" y="1803109"/>
                    <a:pt x="2519550" y="1757103"/>
                  </a:cubicBezTo>
                  <a:cubicBezTo>
                    <a:pt x="2544220" y="1734815"/>
                    <a:pt x="2541934" y="1713193"/>
                    <a:pt x="2519836" y="1692715"/>
                  </a:cubicBezTo>
                  <a:cubicBezTo>
                    <a:pt x="2490975" y="1665949"/>
                    <a:pt x="2496786" y="1647185"/>
                    <a:pt x="2527647" y="1626611"/>
                  </a:cubicBezTo>
                  <a:cubicBezTo>
                    <a:pt x="2561365" y="1604132"/>
                    <a:pt x="2565651" y="1574509"/>
                    <a:pt x="2539172" y="1541934"/>
                  </a:cubicBezTo>
                  <a:cubicBezTo>
                    <a:pt x="2521741" y="1520407"/>
                    <a:pt x="2515645" y="1494023"/>
                    <a:pt x="2509930" y="1467829"/>
                  </a:cubicBezTo>
                  <a:cubicBezTo>
                    <a:pt x="2498500" y="1415918"/>
                    <a:pt x="2504310" y="1406584"/>
                    <a:pt x="2555936" y="1397440"/>
                  </a:cubicBezTo>
                  <a:cubicBezTo>
                    <a:pt x="2589083" y="1391534"/>
                    <a:pt x="2619944" y="1380485"/>
                    <a:pt x="2648519" y="1362769"/>
                  </a:cubicBezTo>
                  <a:cubicBezTo>
                    <a:pt x="2697096" y="1332860"/>
                    <a:pt x="2704811" y="1308857"/>
                    <a:pt x="2683285" y="1256184"/>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EAEF354-FBB2-40B8-9FA5-530761834EF5}"/>
                </a:ext>
              </a:extLst>
            </p:cNvPr>
            <p:cNvSpPr/>
            <p:nvPr/>
          </p:nvSpPr>
          <p:spPr>
            <a:xfrm>
              <a:off x="2558964" y="2327427"/>
              <a:ext cx="1712220" cy="1589996"/>
            </a:xfrm>
            <a:custGeom>
              <a:avLst/>
              <a:gdLst>
                <a:gd name="connsiteX0" fmla="*/ 2112576 w 2123869"/>
                <a:gd name="connsiteY0" fmla="*/ 1043954 h 1972260"/>
                <a:gd name="connsiteX1" fmla="*/ 2025804 w 2123869"/>
                <a:gd name="connsiteY1" fmla="*/ 902889 h 1972260"/>
                <a:gd name="connsiteX2" fmla="*/ 2018184 w 2123869"/>
                <a:gd name="connsiteY2" fmla="*/ 896222 h 1972260"/>
                <a:gd name="connsiteX3" fmla="*/ 1994085 w 2123869"/>
                <a:gd name="connsiteY3" fmla="*/ 858503 h 1972260"/>
                <a:gd name="connsiteX4" fmla="*/ 1990657 w 2123869"/>
                <a:gd name="connsiteY4" fmla="*/ 858503 h 1972260"/>
                <a:gd name="connsiteX5" fmla="*/ 1843686 w 2123869"/>
                <a:gd name="connsiteY5" fmla="*/ 657335 h 1972260"/>
                <a:gd name="connsiteX6" fmla="*/ 1830637 w 2123869"/>
                <a:gd name="connsiteY6" fmla="*/ 606281 h 1972260"/>
                <a:gd name="connsiteX7" fmla="*/ 1842162 w 2123869"/>
                <a:gd name="connsiteY7" fmla="*/ 486932 h 1972260"/>
                <a:gd name="connsiteX8" fmla="*/ 1848067 w 2123869"/>
                <a:gd name="connsiteY8" fmla="*/ 481693 h 1972260"/>
                <a:gd name="connsiteX9" fmla="*/ 1805871 w 2123869"/>
                <a:gd name="connsiteY9" fmla="*/ 322340 h 1972260"/>
                <a:gd name="connsiteX10" fmla="*/ 1799490 w 2123869"/>
                <a:gd name="connsiteY10" fmla="*/ 320721 h 1972260"/>
                <a:gd name="connsiteX11" fmla="*/ 1799490 w 2123869"/>
                <a:gd name="connsiteY11" fmla="*/ 320721 h 1972260"/>
                <a:gd name="connsiteX12" fmla="*/ 1568604 w 2123869"/>
                <a:gd name="connsiteY12" fmla="*/ 2586 h 1972260"/>
                <a:gd name="connsiteX13" fmla="*/ 1494404 w 2123869"/>
                <a:gd name="connsiteY13" fmla="*/ 12111 h 1972260"/>
                <a:gd name="connsiteX14" fmla="*/ 902997 w 2123869"/>
                <a:gd name="connsiteY14" fmla="*/ 124220 h 1972260"/>
                <a:gd name="connsiteX15" fmla="*/ 182526 w 2123869"/>
                <a:gd name="connsiteY15" fmla="*/ 81929 h 1972260"/>
                <a:gd name="connsiteX16" fmla="*/ 112517 w 2123869"/>
                <a:gd name="connsiteY16" fmla="*/ 88121 h 1972260"/>
                <a:gd name="connsiteX17" fmla="*/ 39936 w 2123869"/>
                <a:gd name="connsiteY17" fmla="*/ 172417 h 1972260"/>
                <a:gd name="connsiteX18" fmla="*/ 35936 w 2123869"/>
                <a:gd name="connsiteY18" fmla="*/ 190514 h 1972260"/>
                <a:gd name="connsiteX19" fmla="*/ 5075 w 2123869"/>
                <a:gd name="connsiteY19" fmla="*/ 516079 h 1972260"/>
                <a:gd name="connsiteX20" fmla="*/ 3741 w 2123869"/>
                <a:gd name="connsiteY20" fmla="*/ 557608 h 1972260"/>
                <a:gd name="connsiteX21" fmla="*/ 57462 w 2123869"/>
                <a:gd name="connsiteY21" fmla="*/ 565037 h 1972260"/>
                <a:gd name="connsiteX22" fmla="*/ 96705 w 2123869"/>
                <a:gd name="connsiteY22" fmla="*/ 605138 h 1972260"/>
                <a:gd name="connsiteX23" fmla="*/ 154332 w 2123869"/>
                <a:gd name="connsiteY23" fmla="*/ 1031381 h 1972260"/>
                <a:gd name="connsiteX24" fmla="*/ 982149 w 2123869"/>
                <a:gd name="connsiteY24" fmla="*/ 1471817 h 1972260"/>
                <a:gd name="connsiteX25" fmla="*/ 1046539 w 2123869"/>
                <a:gd name="connsiteY25" fmla="*/ 1455244 h 1972260"/>
                <a:gd name="connsiteX26" fmla="*/ 1406297 w 2123869"/>
                <a:gd name="connsiteY26" fmla="*/ 1246646 h 1972260"/>
                <a:gd name="connsiteX27" fmla="*/ 1520217 w 2123869"/>
                <a:gd name="connsiteY27" fmla="*/ 1106629 h 1972260"/>
                <a:gd name="connsiteX28" fmla="*/ 1539076 w 2123869"/>
                <a:gd name="connsiteY28" fmla="*/ 1123583 h 1972260"/>
                <a:gd name="connsiteX29" fmla="*/ 1598131 w 2123869"/>
                <a:gd name="connsiteY29" fmla="*/ 1278460 h 1972260"/>
                <a:gd name="connsiteX30" fmla="*/ 1735196 w 2123869"/>
                <a:gd name="connsiteY30" fmla="*/ 1917206 h 1972260"/>
                <a:gd name="connsiteX31" fmla="*/ 1758246 w 2123869"/>
                <a:gd name="connsiteY31" fmla="*/ 1972261 h 1972260"/>
                <a:gd name="connsiteX32" fmla="*/ 1920457 w 2123869"/>
                <a:gd name="connsiteY32" fmla="*/ 1721182 h 1972260"/>
                <a:gd name="connsiteX33" fmla="*/ 1917314 w 2123869"/>
                <a:gd name="connsiteY33" fmla="*/ 1707371 h 1972260"/>
                <a:gd name="connsiteX34" fmla="*/ 1948746 w 2123869"/>
                <a:gd name="connsiteY34" fmla="*/ 1544874 h 1972260"/>
                <a:gd name="connsiteX35" fmla="*/ 1949032 w 2123869"/>
                <a:gd name="connsiteY35" fmla="*/ 1480485 h 1972260"/>
                <a:gd name="connsiteX36" fmla="*/ 1956843 w 2123869"/>
                <a:gd name="connsiteY36" fmla="*/ 1414382 h 1972260"/>
                <a:gd name="connsiteX37" fmla="*/ 1968368 w 2123869"/>
                <a:gd name="connsiteY37" fmla="*/ 1329704 h 1972260"/>
                <a:gd name="connsiteX38" fmla="*/ 1939126 w 2123869"/>
                <a:gd name="connsiteY38" fmla="*/ 1255600 h 1972260"/>
                <a:gd name="connsiteX39" fmla="*/ 1985132 w 2123869"/>
                <a:gd name="connsiteY39" fmla="*/ 1185210 h 1972260"/>
                <a:gd name="connsiteX40" fmla="*/ 2077715 w 2123869"/>
                <a:gd name="connsiteY40" fmla="*/ 1150539 h 1972260"/>
                <a:gd name="connsiteX41" fmla="*/ 2112576 w 2123869"/>
                <a:gd name="connsiteY41" fmla="*/ 1043954 h 197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23869" h="1972260">
                  <a:moveTo>
                    <a:pt x="2112576" y="1043954"/>
                  </a:moveTo>
                  <a:cubicBezTo>
                    <a:pt x="2091431" y="992138"/>
                    <a:pt x="2056093" y="949085"/>
                    <a:pt x="2025804" y="902889"/>
                  </a:cubicBezTo>
                  <a:cubicBezTo>
                    <a:pt x="2023708" y="899936"/>
                    <a:pt x="2021137" y="897841"/>
                    <a:pt x="2018184" y="896222"/>
                  </a:cubicBezTo>
                  <a:cubicBezTo>
                    <a:pt x="2023899" y="876029"/>
                    <a:pt x="2011040" y="866123"/>
                    <a:pt x="1994085" y="858503"/>
                  </a:cubicBezTo>
                  <a:cubicBezTo>
                    <a:pt x="1992942" y="858407"/>
                    <a:pt x="1991799" y="858503"/>
                    <a:pt x="1990657" y="858503"/>
                  </a:cubicBezTo>
                  <a:cubicBezTo>
                    <a:pt x="1941603" y="791542"/>
                    <a:pt x="1892358" y="724581"/>
                    <a:pt x="1843686" y="657335"/>
                  </a:cubicBezTo>
                  <a:cubicBezTo>
                    <a:pt x="1832923" y="642380"/>
                    <a:pt x="1819683" y="628188"/>
                    <a:pt x="1830637" y="606281"/>
                  </a:cubicBezTo>
                  <a:cubicBezTo>
                    <a:pt x="1849687" y="568181"/>
                    <a:pt x="1846924" y="527509"/>
                    <a:pt x="1842162" y="486932"/>
                  </a:cubicBezTo>
                  <a:cubicBezTo>
                    <a:pt x="1844257" y="485504"/>
                    <a:pt x="1846257" y="483789"/>
                    <a:pt x="1848067" y="481693"/>
                  </a:cubicBezTo>
                  <a:cubicBezTo>
                    <a:pt x="1853115" y="423496"/>
                    <a:pt x="1839399" y="370346"/>
                    <a:pt x="1805871" y="322340"/>
                  </a:cubicBezTo>
                  <a:cubicBezTo>
                    <a:pt x="1803871" y="321197"/>
                    <a:pt x="1801776" y="320721"/>
                    <a:pt x="1799490" y="320721"/>
                  </a:cubicBezTo>
                  <a:cubicBezTo>
                    <a:pt x="1799490" y="320721"/>
                    <a:pt x="1799490" y="320721"/>
                    <a:pt x="1799490" y="320721"/>
                  </a:cubicBezTo>
                  <a:cubicBezTo>
                    <a:pt x="1752722" y="192800"/>
                    <a:pt x="1676236" y="86406"/>
                    <a:pt x="1568604" y="2586"/>
                  </a:cubicBezTo>
                  <a:cubicBezTo>
                    <a:pt x="1542505" y="-4462"/>
                    <a:pt x="1518693" y="4301"/>
                    <a:pt x="1494404" y="12111"/>
                  </a:cubicBezTo>
                  <a:cubicBezTo>
                    <a:pt x="1302094" y="74690"/>
                    <a:pt x="1105498" y="116886"/>
                    <a:pt x="902997" y="124220"/>
                  </a:cubicBezTo>
                  <a:cubicBezTo>
                    <a:pt x="661728" y="132983"/>
                    <a:pt x="421984" y="107933"/>
                    <a:pt x="182526" y="81929"/>
                  </a:cubicBezTo>
                  <a:cubicBezTo>
                    <a:pt x="158237" y="79262"/>
                    <a:pt x="135282" y="79548"/>
                    <a:pt x="112517" y="88121"/>
                  </a:cubicBezTo>
                  <a:cubicBezTo>
                    <a:pt x="83561" y="112123"/>
                    <a:pt x="63463" y="143747"/>
                    <a:pt x="39936" y="172417"/>
                  </a:cubicBezTo>
                  <a:cubicBezTo>
                    <a:pt x="36793" y="178037"/>
                    <a:pt x="34507" y="184323"/>
                    <a:pt x="35936" y="190514"/>
                  </a:cubicBezTo>
                  <a:cubicBezTo>
                    <a:pt x="61939" y="302528"/>
                    <a:pt x="40413" y="409875"/>
                    <a:pt x="5075" y="516079"/>
                  </a:cubicBezTo>
                  <a:cubicBezTo>
                    <a:pt x="598" y="529604"/>
                    <a:pt x="-3021" y="543511"/>
                    <a:pt x="3741" y="557608"/>
                  </a:cubicBezTo>
                  <a:cubicBezTo>
                    <a:pt x="19743" y="573705"/>
                    <a:pt x="39365" y="568943"/>
                    <a:pt x="57462" y="565037"/>
                  </a:cubicBezTo>
                  <a:cubicBezTo>
                    <a:pt x="93372" y="557322"/>
                    <a:pt x="101849" y="570848"/>
                    <a:pt x="96705" y="605138"/>
                  </a:cubicBezTo>
                  <a:cubicBezTo>
                    <a:pt x="74607" y="752585"/>
                    <a:pt x="95658" y="893555"/>
                    <a:pt x="154332" y="1031381"/>
                  </a:cubicBezTo>
                  <a:cubicBezTo>
                    <a:pt x="287491" y="1343897"/>
                    <a:pt x="648774" y="1537826"/>
                    <a:pt x="982149" y="1471817"/>
                  </a:cubicBezTo>
                  <a:cubicBezTo>
                    <a:pt x="1003390" y="1465055"/>
                    <a:pt x="1025107" y="1460578"/>
                    <a:pt x="1046539" y="1455244"/>
                  </a:cubicBezTo>
                  <a:cubicBezTo>
                    <a:pt x="1186461" y="1420192"/>
                    <a:pt x="1310571" y="1358470"/>
                    <a:pt x="1406297" y="1246646"/>
                  </a:cubicBezTo>
                  <a:cubicBezTo>
                    <a:pt x="1445446" y="1200926"/>
                    <a:pt x="1480878" y="1152349"/>
                    <a:pt x="1520217" y="1106629"/>
                  </a:cubicBezTo>
                  <a:cubicBezTo>
                    <a:pt x="1532980" y="1104914"/>
                    <a:pt x="1535838" y="1115297"/>
                    <a:pt x="1539076" y="1123583"/>
                  </a:cubicBezTo>
                  <a:cubicBezTo>
                    <a:pt x="1559555" y="1174923"/>
                    <a:pt x="1581558" y="1225596"/>
                    <a:pt x="1598131" y="1278460"/>
                  </a:cubicBezTo>
                  <a:cubicBezTo>
                    <a:pt x="1663282" y="1487248"/>
                    <a:pt x="1702430" y="1701465"/>
                    <a:pt x="1735196" y="1917206"/>
                  </a:cubicBezTo>
                  <a:cubicBezTo>
                    <a:pt x="1738339" y="1937590"/>
                    <a:pt x="1739958" y="1958354"/>
                    <a:pt x="1758246" y="1972261"/>
                  </a:cubicBezTo>
                  <a:cubicBezTo>
                    <a:pt x="1908646" y="1944924"/>
                    <a:pt x="1960176" y="1865009"/>
                    <a:pt x="1920457" y="1721182"/>
                  </a:cubicBezTo>
                  <a:cubicBezTo>
                    <a:pt x="1919219" y="1716610"/>
                    <a:pt x="1919314" y="1711466"/>
                    <a:pt x="1917314" y="1707371"/>
                  </a:cubicBezTo>
                  <a:cubicBezTo>
                    <a:pt x="1886548" y="1645172"/>
                    <a:pt x="1897883" y="1590880"/>
                    <a:pt x="1948746" y="1544874"/>
                  </a:cubicBezTo>
                  <a:cubicBezTo>
                    <a:pt x="1973416" y="1522586"/>
                    <a:pt x="1971130" y="1500964"/>
                    <a:pt x="1949032" y="1480485"/>
                  </a:cubicBezTo>
                  <a:cubicBezTo>
                    <a:pt x="1920171" y="1453720"/>
                    <a:pt x="1925982" y="1434956"/>
                    <a:pt x="1956843" y="1414382"/>
                  </a:cubicBezTo>
                  <a:cubicBezTo>
                    <a:pt x="1990561" y="1391903"/>
                    <a:pt x="1994848" y="1362280"/>
                    <a:pt x="1968368" y="1329704"/>
                  </a:cubicBezTo>
                  <a:cubicBezTo>
                    <a:pt x="1950937" y="1308178"/>
                    <a:pt x="1944841" y="1281794"/>
                    <a:pt x="1939126" y="1255600"/>
                  </a:cubicBezTo>
                  <a:cubicBezTo>
                    <a:pt x="1927696" y="1203689"/>
                    <a:pt x="1933507" y="1194354"/>
                    <a:pt x="1985132" y="1185210"/>
                  </a:cubicBezTo>
                  <a:cubicBezTo>
                    <a:pt x="2018279" y="1179305"/>
                    <a:pt x="2049140" y="1168256"/>
                    <a:pt x="2077715" y="1150539"/>
                  </a:cubicBezTo>
                  <a:cubicBezTo>
                    <a:pt x="2126292" y="1120631"/>
                    <a:pt x="2134008" y="1096628"/>
                    <a:pt x="2112576" y="1043954"/>
                  </a:cubicBezTo>
                  <a:close/>
                </a:path>
              </a:pathLst>
            </a:custGeom>
            <a:solidFill>
              <a:srgbClr val="F7B89A"/>
            </a:solidFill>
            <a:ln w="5166"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E23E818A-7D8F-4169-8ECC-63AF28951C8A}"/>
                </a:ext>
              </a:extLst>
            </p:cNvPr>
            <p:cNvSpPr/>
            <p:nvPr/>
          </p:nvSpPr>
          <p:spPr>
            <a:xfrm>
              <a:off x="2477094" y="4345309"/>
              <a:ext cx="1096441" cy="946826"/>
            </a:xfrm>
            <a:custGeom>
              <a:avLst/>
              <a:gdLst>
                <a:gd name="connsiteX0" fmla="*/ 1345830 w 1360045"/>
                <a:gd name="connsiteY0" fmla="*/ 1134214 h 1174460"/>
                <a:gd name="connsiteX1" fmla="*/ 798428 w 1360045"/>
                <a:gd name="connsiteY1" fmla="*/ 1171171 h 1174460"/>
                <a:gd name="connsiteX2" fmla="*/ 49192 w 1360045"/>
                <a:gd name="connsiteY2" fmla="*/ 1004388 h 1174460"/>
                <a:gd name="connsiteX3" fmla="*/ 12235 w 1360045"/>
                <a:gd name="connsiteY3" fmla="*/ 979147 h 1174460"/>
                <a:gd name="connsiteX4" fmla="*/ 1376 w 1360045"/>
                <a:gd name="connsiteY4" fmla="*/ 919901 h 1174460"/>
                <a:gd name="connsiteX5" fmla="*/ 158063 w 1360045"/>
                <a:gd name="connsiteY5" fmla="*/ 306777 h 1174460"/>
                <a:gd name="connsiteX6" fmla="*/ 660887 w 1360045"/>
                <a:gd name="connsiteY6" fmla="*/ 72 h 1174460"/>
                <a:gd name="connsiteX7" fmla="*/ 1081321 w 1360045"/>
                <a:gd name="connsiteY7" fmla="*/ 148471 h 1174460"/>
                <a:gd name="connsiteX8" fmla="*/ 1260200 w 1360045"/>
                <a:gd name="connsiteY8" fmla="*/ 430316 h 1174460"/>
                <a:gd name="connsiteX9" fmla="*/ 1342020 w 1360045"/>
                <a:gd name="connsiteY9" fmla="*/ 863132 h 1174460"/>
                <a:gd name="connsiteX10" fmla="*/ 1358403 w 1360045"/>
                <a:gd name="connsiteY10" fmla="*/ 1076016 h 1174460"/>
                <a:gd name="connsiteX11" fmla="*/ 1345830 w 1360045"/>
                <a:gd name="connsiteY11" fmla="*/ 1134214 h 1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0045" h="1174460">
                  <a:moveTo>
                    <a:pt x="1345830" y="1134214"/>
                  </a:moveTo>
                  <a:cubicBezTo>
                    <a:pt x="1164760" y="1167551"/>
                    <a:pt x="982356" y="1181362"/>
                    <a:pt x="798428" y="1171171"/>
                  </a:cubicBezTo>
                  <a:cubicBezTo>
                    <a:pt x="539539" y="1156883"/>
                    <a:pt x="288841" y="1105067"/>
                    <a:pt x="49192" y="1004388"/>
                  </a:cubicBezTo>
                  <a:cubicBezTo>
                    <a:pt x="35285" y="998577"/>
                    <a:pt x="17283" y="998101"/>
                    <a:pt x="12235" y="979147"/>
                  </a:cubicBezTo>
                  <a:cubicBezTo>
                    <a:pt x="-2053" y="961430"/>
                    <a:pt x="-910" y="939904"/>
                    <a:pt x="1376" y="919901"/>
                  </a:cubicBezTo>
                  <a:cubicBezTo>
                    <a:pt x="25189" y="708351"/>
                    <a:pt x="58241" y="498515"/>
                    <a:pt x="158063" y="306777"/>
                  </a:cubicBezTo>
                  <a:cubicBezTo>
                    <a:pt x="263409" y="104371"/>
                    <a:pt x="431811" y="3215"/>
                    <a:pt x="660887" y="72"/>
                  </a:cubicBezTo>
                  <a:cubicBezTo>
                    <a:pt x="820050" y="-2119"/>
                    <a:pt x="960734" y="45887"/>
                    <a:pt x="1081321" y="148471"/>
                  </a:cubicBezTo>
                  <a:cubicBezTo>
                    <a:pt x="1169332" y="223433"/>
                    <a:pt x="1220195" y="324398"/>
                    <a:pt x="1260200" y="430316"/>
                  </a:cubicBezTo>
                  <a:cubicBezTo>
                    <a:pt x="1312778" y="569572"/>
                    <a:pt x="1325827" y="716638"/>
                    <a:pt x="1342020" y="863132"/>
                  </a:cubicBezTo>
                  <a:cubicBezTo>
                    <a:pt x="1349926" y="933998"/>
                    <a:pt x="1347545" y="1005435"/>
                    <a:pt x="1358403" y="1076016"/>
                  </a:cubicBezTo>
                  <a:cubicBezTo>
                    <a:pt x="1361546" y="1096590"/>
                    <a:pt x="1361546" y="1117354"/>
                    <a:pt x="1345830" y="1134214"/>
                  </a:cubicBezTo>
                  <a:close/>
                </a:path>
              </a:pathLst>
            </a:custGeom>
            <a:solidFill>
              <a:srgbClr val="00B0F0"/>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441B41A-2C7C-49E2-84D2-899888ADCAD4}"/>
                </a:ext>
              </a:extLst>
            </p:cNvPr>
            <p:cNvSpPr/>
            <p:nvPr/>
          </p:nvSpPr>
          <p:spPr>
            <a:xfrm>
              <a:off x="2650364" y="2149037"/>
              <a:ext cx="1173714" cy="285003"/>
            </a:xfrm>
            <a:custGeom>
              <a:avLst/>
              <a:gdLst>
                <a:gd name="connsiteX0" fmla="*/ 1455896 w 1455896"/>
                <a:gd name="connsiteY0" fmla="*/ 214720 h 353523"/>
                <a:gd name="connsiteX1" fmla="*/ 480536 w 1455896"/>
                <a:gd name="connsiteY1" fmla="*/ 345975 h 353523"/>
                <a:gd name="connsiteX2" fmla="*/ 0 w 1455896"/>
                <a:gd name="connsiteY2" fmla="*/ 300350 h 353523"/>
                <a:gd name="connsiteX3" fmla="*/ 493205 w 1455896"/>
                <a:gd name="connsiteY3" fmla="*/ 35364 h 353523"/>
                <a:gd name="connsiteX4" fmla="*/ 1251394 w 1455896"/>
                <a:gd name="connsiteY4" fmla="*/ 88323 h 353523"/>
                <a:gd name="connsiteX5" fmla="*/ 1455896 w 1455896"/>
                <a:gd name="connsiteY5" fmla="*/ 214720 h 35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896" h="353523">
                  <a:moveTo>
                    <a:pt x="1455896" y="214720"/>
                  </a:moveTo>
                  <a:cubicBezTo>
                    <a:pt x="1140523" y="331020"/>
                    <a:pt x="815435" y="372073"/>
                    <a:pt x="480536" y="345975"/>
                  </a:cubicBezTo>
                  <a:cubicBezTo>
                    <a:pt x="320040" y="333497"/>
                    <a:pt x="159734" y="320638"/>
                    <a:pt x="0" y="300350"/>
                  </a:cubicBezTo>
                  <a:cubicBezTo>
                    <a:pt x="135446" y="158237"/>
                    <a:pt x="303657" y="76036"/>
                    <a:pt x="493205" y="35364"/>
                  </a:cubicBezTo>
                  <a:cubicBezTo>
                    <a:pt x="750665" y="-19881"/>
                    <a:pt x="1004983" y="-16261"/>
                    <a:pt x="1251394" y="88323"/>
                  </a:cubicBezTo>
                  <a:cubicBezTo>
                    <a:pt x="1325785" y="119756"/>
                    <a:pt x="1395984" y="159285"/>
                    <a:pt x="1455896" y="214720"/>
                  </a:cubicBezTo>
                  <a:close/>
                </a:path>
              </a:pathLst>
            </a:custGeom>
            <a:solidFill>
              <a:schemeClr val="tx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BCEBA4-E09A-47F7-A9E5-326ACD863E9F}"/>
                </a:ext>
              </a:extLst>
            </p:cNvPr>
            <p:cNvSpPr/>
            <p:nvPr/>
          </p:nvSpPr>
          <p:spPr>
            <a:xfrm>
              <a:off x="2437131" y="4205964"/>
              <a:ext cx="1171939" cy="1053724"/>
            </a:xfrm>
            <a:custGeom>
              <a:avLst/>
              <a:gdLst>
                <a:gd name="connsiteX0" fmla="*/ 149627 w 1453694"/>
                <a:gd name="connsiteY0" fmla="*/ 405899 h 1307059"/>
                <a:gd name="connsiteX1" fmla="*/ 309647 w 1453694"/>
                <a:gd name="connsiteY1" fmla="*/ 155677 h 1307059"/>
                <a:gd name="connsiteX2" fmla="*/ 635211 w 1453694"/>
                <a:gd name="connsiteY2" fmla="*/ 6039 h 1307059"/>
                <a:gd name="connsiteX3" fmla="*/ 1128225 w 1453694"/>
                <a:gd name="connsiteY3" fmla="*/ 139580 h 1307059"/>
                <a:gd name="connsiteX4" fmla="*/ 1317868 w 1453694"/>
                <a:gd name="connsiteY4" fmla="*/ 412281 h 1307059"/>
                <a:gd name="connsiteX5" fmla="*/ 1406736 w 1453694"/>
                <a:gd name="connsiteY5" fmla="*/ 807282 h 1307059"/>
                <a:gd name="connsiteX6" fmla="*/ 1435597 w 1453694"/>
                <a:gd name="connsiteY6" fmla="*/ 1217334 h 1307059"/>
                <a:gd name="connsiteX7" fmla="*/ 1453695 w 1453694"/>
                <a:gd name="connsiteY7" fmla="*/ 1290295 h 1307059"/>
                <a:gd name="connsiteX8" fmla="*/ 1395496 w 1453694"/>
                <a:gd name="connsiteY8" fmla="*/ 1307059 h 1307059"/>
                <a:gd name="connsiteX9" fmla="*/ 1274339 w 1453694"/>
                <a:gd name="connsiteY9" fmla="*/ 550012 h 1307059"/>
                <a:gd name="connsiteX10" fmla="*/ 383370 w 1453694"/>
                <a:gd name="connsiteY10" fmla="*/ 287598 h 1307059"/>
                <a:gd name="connsiteX11" fmla="*/ 161819 w 1453694"/>
                <a:gd name="connsiteY11" fmla="*/ 620211 h 1307059"/>
                <a:gd name="connsiteX12" fmla="*/ 73522 w 1453694"/>
                <a:gd name="connsiteY12" fmla="*/ 1026929 h 1307059"/>
                <a:gd name="connsiteX13" fmla="*/ 61997 w 1453694"/>
                <a:gd name="connsiteY13" fmla="*/ 1151992 h 1307059"/>
                <a:gd name="connsiteX14" fmla="*/ 7323 w 1453694"/>
                <a:gd name="connsiteY14" fmla="*/ 1136466 h 1307059"/>
                <a:gd name="connsiteX15" fmla="*/ 12466 w 1453694"/>
                <a:gd name="connsiteY15" fmla="*/ 1020357 h 1307059"/>
                <a:gd name="connsiteX16" fmla="*/ 116003 w 1453694"/>
                <a:gd name="connsiteY16" fmla="*/ 467145 h 1307059"/>
                <a:gd name="connsiteX17" fmla="*/ 149627 w 1453694"/>
                <a:gd name="connsiteY17" fmla="*/ 405899 h 130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3694" h="1307059">
                  <a:moveTo>
                    <a:pt x="149627" y="405899"/>
                  </a:moveTo>
                  <a:cubicBezTo>
                    <a:pt x="194013" y="316840"/>
                    <a:pt x="234208" y="225210"/>
                    <a:pt x="309647" y="155677"/>
                  </a:cubicBezTo>
                  <a:cubicBezTo>
                    <a:pt x="402134" y="70428"/>
                    <a:pt x="510433" y="22137"/>
                    <a:pt x="635211" y="6039"/>
                  </a:cubicBezTo>
                  <a:cubicBezTo>
                    <a:pt x="818663" y="-17583"/>
                    <a:pt x="982683" y="28328"/>
                    <a:pt x="1128225" y="139580"/>
                  </a:cubicBezTo>
                  <a:cubicBezTo>
                    <a:pt x="1219951" y="209684"/>
                    <a:pt x="1275958" y="306648"/>
                    <a:pt x="1317868" y="412281"/>
                  </a:cubicBezTo>
                  <a:cubicBezTo>
                    <a:pt x="1368160" y="539249"/>
                    <a:pt x="1392449" y="671837"/>
                    <a:pt x="1406736" y="807282"/>
                  </a:cubicBezTo>
                  <a:cubicBezTo>
                    <a:pt x="1421119" y="943681"/>
                    <a:pt x="1435406" y="1079888"/>
                    <a:pt x="1435597" y="1217334"/>
                  </a:cubicBezTo>
                  <a:cubicBezTo>
                    <a:pt x="1435597" y="1241623"/>
                    <a:pt x="1447408" y="1265911"/>
                    <a:pt x="1453695" y="1290295"/>
                  </a:cubicBezTo>
                  <a:cubicBezTo>
                    <a:pt x="1436359" y="1303059"/>
                    <a:pt x="1414928" y="1301725"/>
                    <a:pt x="1395496" y="1307059"/>
                  </a:cubicBezTo>
                  <a:cubicBezTo>
                    <a:pt x="1378351" y="1051027"/>
                    <a:pt x="1372161" y="794043"/>
                    <a:pt x="1274339" y="550012"/>
                  </a:cubicBezTo>
                  <a:cubicBezTo>
                    <a:pt x="1121177" y="168060"/>
                    <a:pt x="648165" y="94336"/>
                    <a:pt x="383370" y="287598"/>
                  </a:cubicBezTo>
                  <a:cubicBezTo>
                    <a:pt x="268784" y="371228"/>
                    <a:pt x="206110" y="490005"/>
                    <a:pt x="161819" y="620211"/>
                  </a:cubicBezTo>
                  <a:cubicBezTo>
                    <a:pt x="116861" y="752323"/>
                    <a:pt x="92381" y="888816"/>
                    <a:pt x="73522" y="1026929"/>
                  </a:cubicBezTo>
                  <a:cubicBezTo>
                    <a:pt x="67807" y="1068744"/>
                    <a:pt x="70379" y="1110749"/>
                    <a:pt x="61997" y="1151992"/>
                  </a:cubicBezTo>
                  <a:cubicBezTo>
                    <a:pt x="38660" y="1164946"/>
                    <a:pt x="24278" y="1146182"/>
                    <a:pt x="7323" y="1136466"/>
                  </a:cubicBezTo>
                  <a:cubicBezTo>
                    <a:pt x="-10203" y="1097033"/>
                    <a:pt x="8752" y="1058647"/>
                    <a:pt x="12466" y="1020357"/>
                  </a:cubicBezTo>
                  <a:cubicBezTo>
                    <a:pt x="30469" y="833000"/>
                    <a:pt x="56377" y="646786"/>
                    <a:pt x="116003" y="467145"/>
                  </a:cubicBezTo>
                  <a:cubicBezTo>
                    <a:pt x="123338" y="444666"/>
                    <a:pt x="129433" y="421425"/>
                    <a:pt x="149627" y="405899"/>
                  </a:cubicBez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3E799A1-6912-4B9F-A9C6-15FC9CF51C94}"/>
                </a:ext>
              </a:extLst>
            </p:cNvPr>
            <p:cNvSpPr/>
            <p:nvPr/>
          </p:nvSpPr>
          <p:spPr>
            <a:xfrm>
              <a:off x="2650595" y="3788495"/>
              <a:ext cx="1028813" cy="339522"/>
            </a:xfrm>
            <a:custGeom>
              <a:avLst/>
              <a:gdLst>
                <a:gd name="connsiteX0" fmla="*/ 63817 w 1276159"/>
                <a:gd name="connsiteY0" fmla="*/ 0 h 421149"/>
                <a:gd name="connsiteX1" fmla="*/ 548354 w 1276159"/>
                <a:gd name="connsiteY1" fmla="*/ 143542 h 421149"/>
                <a:gd name="connsiteX2" fmla="*/ 1086993 w 1276159"/>
                <a:gd name="connsiteY2" fmla="*/ 171545 h 421149"/>
                <a:gd name="connsiteX3" fmla="*/ 1276159 w 1276159"/>
                <a:gd name="connsiteY3" fmla="*/ 163544 h 421149"/>
                <a:gd name="connsiteX4" fmla="*/ 1226915 w 1276159"/>
                <a:gd name="connsiteY4" fmla="*/ 292799 h 421149"/>
                <a:gd name="connsiteX5" fmla="*/ 1198436 w 1276159"/>
                <a:gd name="connsiteY5" fmla="*/ 410623 h 421149"/>
                <a:gd name="connsiteX6" fmla="*/ 791623 w 1276159"/>
                <a:gd name="connsiteY6" fmla="*/ 419386 h 421149"/>
                <a:gd name="connsiteX7" fmla="*/ 133255 w 1276159"/>
                <a:gd name="connsiteY7" fmla="*/ 287179 h 421149"/>
                <a:gd name="connsiteX8" fmla="*/ 0 w 1276159"/>
                <a:gd name="connsiteY8" fmla="*/ 239078 h 421149"/>
                <a:gd name="connsiteX9" fmla="*/ 30480 w 1276159"/>
                <a:gd name="connsiteY9" fmla="*/ 144399 h 421149"/>
                <a:gd name="connsiteX10" fmla="*/ 63817 w 1276159"/>
                <a:gd name="connsiteY10" fmla="*/ 0 h 42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6159" h="421149">
                  <a:moveTo>
                    <a:pt x="63817" y="0"/>
                  </a:moveTo>
                  <a:cubicBezTo>
                    <a:pt x="219456" y="67723"/>
                    <a:pt x="381857" y="113538"/>
                    <a:pt x="548354" y="143542"/>
                  </a:cubicBezTo>
                  <a:cubicBezTo>
                    <a:pt x="726472" y="175641"/>
                    <a:pt x="906875" y="177070"/>
                    <a:pt x="1086993" y="171545"/>
                  </a:cubicBezTo>
                  <a:cubicBezTo>
                    <a:pt x="1149953" y="169640"/>
                    <a:pt x="1212913" y="161163"/>
                    <a:pt x="1276159" y="163544"/>
                  </a:cubicBezTo>
                  <a:cubicBezTo>
                    <a:pt x="1254252" y="205073"/>
                    <a:pt x="1220343" y="249174"/>
                    <a:pt x="1226915" y="292799"/>
                  </a:cubicBezTo>
                  <a:cubicBezTo>
                    <a:pt x="1234154" y="340900"/>
                    <a:pt x="1210627" y="372332"/>
                    <a:pt x="1198436" y="410623"/>
                  </a:cubicBezTo>
                  <a:cubicBezTo>
                    <a:pt x="1063181" y="427292"/>
                    <a:pt x="927259" y="419100"/>
                    <a:pt x="791623" y="419386"/>
                  </a:cubicBezTo>
                  <a:cubicBezTo>
                    <a:pt x="563499" y="419767"/>
                    <a:pt x="346329" y="363284"/>
                    <a:pt x="133255" y="287179"/>
                  </a:cubicBezTo>
                  <a:cubicBezTo>
                    <a:pt x="88773" y="271272"/>
                    <a:pt x="44387" y="255079"/>
                    <a:pt x="0" y="239078"/>
                  </a:cubicBezTo>
                  <a:cubicBezTo>
                    <a:pt x="7525" y="210122"/>
                    <a:pt x="20002" y="168593"/>
                    <a:pt x="30480" y="144399"/>
                  </a:cubicBezTo>
                  <a:cubicBezTo>
                    <a:pt x="42291" y="94298"/>
                    <a:pt x="48673" y="51245"/>
                    <a:pt x="63817" y="0"/>
                  </a:cubicBezTo>
                  <a:close/>
                </a:path>
              </a:pathLst>
            </a:custGeom>
            <a:solidFill>
              <a:srgbClr val="F8FAFB"/>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279DB9-C6BF-48FD-9CFD-EAA32581A055}"/>
                </a:ext>
              </a:extLst>
            </p:cNvPr>
            <p:cNvSpPr/>
            <p:nvPr/>
          </p:nvSpPr>
          <p:spPr>
            <a:xfrm>
              <a:off x="3356512" y="3199987"/>
              <a:ext cx="428616" cy="697241"/>
            </a:xfrm>
            <a:custGeom>
              <a:avLst/>
              <a:gdLst>
                <a:gd name="connsiteX0" fmla="*/ 523113 w 531663"/>
                <a:gd name="connsiteY0" fmla="*/ 0 h 864870"/>
                <a:gd name="connsiteX1" fmla="*/ 522541 w 531663"/>
                <a:gd name="connsiteY1" fmla="*/ 32195 h 864870"/>
                <a:gd name="connsiteX2" fmla="*/ 413290 w 531663"/>
                <a:gd name="connsiteY2" fmla="*/ 852583 h 864870"/>
                <a:gd name="connsiteX3" fmla="*/ 407765 w 531663"/>
                <a:gd name="connsiteY3" fmla="*/ 864870 h 864870"/>
                <a:gd name="connsiteX4" fmla="*/ 0 w 531663"/>
                <a:gd name="connsiteY4" fmla="*/ 369951 h 864870"/>
                <a:gd name="connsiteX5" fmla="*/ 115538 w 531663"/>
                <a:gd name="connsiteY5" fmla="*/ 333280 h 864870"/>
                <a:gd name="connsiteX6" fmla="*/ 424815 w 531663"/>
                <a:gd name="connsiteY6" fmla="*/ 126683 h 864870"/>
                <a:gd name="connsiteX7" fmla="*/ 523113 w 531663"/>
                <a:gd name="connsiteY7" fmla="*/ 0 h 86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663" h="864870">
                  <a:moveTo>
                    <a:pt x="523113" y="0"/>
                  </a:moveTo>
                  <a:cubicBezTo>
                    <a:pt x="540734" y="10858"/>
                    <a:pt x="526256" y="22955"/>
                    <a:pt x="522541" y="32195"/>
                  </a:cubicBezTo>
                  <a:cubicBezTo>
                    <a:pt x="415766" y="296323"/>
                    <a:pt x="387858" y="570833"/>
                    <a:pt x="413290" y="852583"/>
                  </a:cubicBezTo>
                  <a:cubicBezTo>
                    <a:pt x="413480" y="854964"/>
                    <a:pt x="411194" y="857536"/>
                    <a:pt x="407765" y="864870"/>
                  </a:cubicBezTo>
                  <a:cubicBezTo>
                    <a:pt x="270796" y="698659"/>
                    <a:pt x="135350" y="534257"/>
                    <a:pt x="0" y="369951"/>
                  </a:cubicBezTo>
                  <a:cubicBezTo>
                    <a:pt x="38481" y="357664"/>
                    <a:pt x="76581" y="343948"/>
                    <a:pt x="115538" y="333280"/>
                  </a:cubicBezTo>
                  <a:cubicBezTo>
                    <a:pt x="241745" y="298704"/>
                    <a:pt x="342805" y="226790"/>
                    <a:pt x="424815" y="126683"/>
                  </a:cubicBezTo>
                  <a:cubicBezTo>
                    <a:pt x="458534" y="85344"/>
                    <a:pt x="490347" y="42291"/>
                    <a:pt x="523113" y="0"/>
                  </a:cubicBezTo>
                  <a:close/>
                </a:path>
              </a:pathLst>
            </a:custGeom>
            <a:solidFill>
              <a:schemeClr val="accent2"/>
            </a:solidFill>
            <a:ln w="9525" cap="flat">
              <a:noFill/>
              <a:prstDash val="solid"/>
              <a:miter/>
            </a:ln>
          </p:spPr>
          <p:txBody>
            <a:bodyPr rtlCol="0" anchor="ctr"/>
            <a:lstStyle/>
            <a:p>
              <a:endParaRPr lang="en-US" sz="1350"/>
            </a:p>
          </p:txBody>
        </p:sp>
        <p:grpSp>
          <p:nvGrpSpPr>
            <p:cNvPr id="45" name="그룹 44">
              <a:extLst>
                <a:ext uri="{FF2B5EF4-FFF2-40B4-BE49-F238E27FC236}">
                  <a16:creationId xmlns:a16="http://schemas.microsoft.com/office/drawing/2014/main" id="{1B379D1F-529C-4F9E-A5B2-993B1A13EB07}"/>
                </a:ext>
              </a:extLst>
            </p:cNvPr>
            <p:cNvGrpSpPr/>
            <p:nvPr/>
          </p:nvGrpSpPr>
          <p:grpSpPr>
            <a:xfrm>
              <a:off x="2841643" y="2575014"/>
              <a:ext cx="1380331" cy="809138"/>
              <a:chOff x="3442881" y="2594192"/>
              <a:chExt cx="1380331" cy="809138"/>
            </a:xfrm>
          </p:grpSpPr>
          <p:sp>
            <p:nvSpPr>
              <p:cNvPr id="9" name="Freeform: Shape 8">
                <a:extLst>
                  <a:ext uri="{FF2B5EF4-FFF2-40B4-BE49-F238E27FC236}">
                    <a16:creationId xmlns:a16="http://schemas.microsoft.com/office/drawing/2014/main" id="{49CAC442-B0C6-4F91-BE44-47DE5A4A3203}"/>
                  </a:ext>
                </a:extLst>
              </p:cNvPr>
              <p:cNvSpPr/>
              <p:nvPr/>
            </p:nvSpPr>
            <p:spPr>
              <a:xfrm>
                <a:off x="4093880" y="2597639"/>
                <a:ext cx="695223" cy="589499"/>
              </a:xfrm>
              <a:custGeom>
                <a:avLst/>
                <a:gdLst>
                  <a:gd name="connsiteX0" fmla="*/ 836696 w 862367"/>
                  <a:gd name="connsiteY0" fmla="*/ 537782 h 731225"/>
                  <a:gd name="connsiteX1" fmla="*/ 833267 w 862367"/>
                  <a:gd name="connsiteY1" fmla="*/ 537782 h 731225"/>
                  <a:gd name="connsiteX2" fmla="*/ 686296 w 862367"/>
                  <a:gd name="connsiteY2" fmla="*/ 336613 h 731225"/>
                  <a:gd name="connsiteX3" fmla="*/ 673247 w 862367"/>
                  <a:gd name="connsiteY3" fmla="*/ 285560 h 731225"/>
                  <a:gd name="connsiteX4" fmla="*/ 684772 w 862367"/>
                  <a:gd name="connsiteY4" fmla="*/ 166211 h 731225"/>
                  <a:gd name="connsiteX5" fmla="*/ 690678 w 862367"/>
                  <a:gd name="connsiteY5" fmla="*/ 160973 h 731225"/>
                  <a:gd name="connsiteX6" fmla="*/ 648482 w 862367"/>
                  <a:gd name="connsiteY6" fmla="*/ 1619 h 731225"/>
                  <a:gd name="connsiteX7" fmla="*/ 642100 w 862367"/>
                  <a:gd name="connsiteY7" fmla="*/ 0 h 731225"/>
                  <a:gd name="connsiteX8" fmla="*/ 1544 w 862367"/>
                  <a:gd name="connsiteY8" fmla="*/ 285560 h 731225"/>
                  <a:gd name="connsiteX9" fmla="*/ 17546 w 862367"/>
                  <a:gd name="connsiteY9" fmla="*/ 338042 h 731225"/>
                  <a:gd name="connsiteX10" fmla="*/ 56218 w 862367"/>
                  <a:gd name="connsiteY10" fmla="*/ 680942 h 731225"/>
                  <a:gd name="connsiteX11" fmla="*/ 55360 w 862367"/>
                  <a:gd name="connsiteY11" fmla="*/ 731044 h 731225"/>
                  <a:gd name="connsiteX12" fmla="*/ 93079 w 862367"/>
                  <a:gd name="connsiteY12" fmla="*/ 729901 h 731225"/>
                  <a:gd name="connsiteX13" fmla="*/ 488557 w 862367"/>
                  <a:gd name="connsiteY13" fmla="*/ 654177 h 731225"/>
                  <a:gd name="connsiteX14" fmla="*/ 859651 w 862367"/>
                  <a:gd name="connsiteY14" fmla="*/ 579120 h 731225"/>
                  <a:gd name="connsiteX15" fmla="*/ 836696 w 862367"/>
                  <a:gd name="connsiteY15" fmla="*/ 537782 h 73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2367" h="731225">
                    <a:moveTo>
                      <a:pt x="836696" y="537782"/>
                    </a:moveTo>
                    <a:cubicBezTo>
                      <a:pt x="835553" y="537686"/>
                      <a:pt x="834410" y="537782"/>
                      <a:pt x="833267" y="537782"/>
                    </a:cubicBezTo>
                    <a:cubicBezTo>
                      <a:pt x="784213" y="470821"/>
                      <a:pt x="734969" y="403860"/>
                      <a:pt x="686296" y="336613"/>
                    </a:cubicBezTo>
                    <a:cubicBezTo>
                      <a:pt x="675533" y="321659"/>
                      <a:pt x="662293" y="307467"/>
                      <a:pt x="673247" y="285560"/>
                    </a:cubicBezTo>
                    <a:cubicBezTo>
                      <a:pt x="692297" y="247460"/>
                      <a:pt x="689535" y="206788"/>
                      <a:pt x="684772" y="166211"/>
                    </a:cubicBezTo>
                    <a:cubicBezTo>
                      <a:pt x="686868" y="164783"/>
                      <a:pt x="688868" y="163068"/>
                      <a:pt x="690678" y="160973"/>
                    </a:cubicBezTo>
                    <a:cubicBezTo>
                      <a:pt x="695726" y="102775"/>
                      <a:pt x="682010" y="49625"/>
                      <a:pt x="648482" y="1619"/>
                    </a:cubicBezTo>
                    <a:cubicBezTo>
                      <a:pt x="646482" y="476"/>
                      <a:pt x="644386" y="0"/>
                      <a:pt x="642100" y="0"/>
                    </a:cubicBezTo>
                    <a:cubicBezTo>
                      <a:pt x="430741" y="99917"/>
                      <a:pt x="216142" y="192691"/>
                      <a:pt x="1544" y="285560"/>
                    </a:cubicBezTo>
                    <a:cubicBezTo>
                      <a:pt x="-4552" y="306515"/>
                      <a:pt x="8783" y="322040"/>
                      <a:pt x="17546" y="338042"/>
                    </a:cubicBezTo>
                    <a:cubicBezTo>
                      <a:pt x="77268" y="447199"/>
                      <a:pt x="88221" y="561594"/>
                      <a:pt x="56218" y="680942"/>
                    </a:cubicBezTo>
                    <a:cubicBezTo>
                      <a:pt x="51740" y="697420"/>
                      <a:pt x="44692" y="714185"/>
                      <a:pt x="55360" y="731044"/>
                    </a:cubicBezTo>
                    <a:cubicBezTo>
                      <a:pt x="67933" y="730758"/>
                      <a:pt x="80887" y="732187"/>
                      <a:pt x="93079" y="729901"/>
                    </a:cubicBezTo>
                    <a:cubicBezTo>
                      <a:pt x="225000" y="705040"/>
                      <a:pt x="356922" y="680085"/>
                      <a:pt x="488557" y="654177"/>
                    </a:cubicBezTo>
                    <a:cubicBezTo>
                      <a:pt x="612382" y="629793"/>
                      <a:pt x="736017" y="604171"/>
                      <a:pt x="859651" y="579120"/>
                    </a:cubicBezTo>
                    <a:cubicBezTo>
                      <a:pt x="868414" y="556451"/>
                      <a:pt x="854698" y="545878"/>
                      <a:pt x="836696" y="537782"/>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7346FEB-C3C3-4C05-9309-7F619B2C22A0}"/>
                  </a:ext>
                </a:extLst>
              </p:cNvPr>
              <p:cNvSpPr/>
              <p:nvPr/>
            </p:nvSpPr>
            <p:spPr>
              <a:xfrm>
                <a:off x="4616596" y="2594192"/>
                <a:ext cx="206616" cy="472855"/>
              </a:xfrm>
              <a:custGeom>
                <a:avLst/>
                <a:gdLst>
                  <a:gd name="connsiteX0" fmla="*/ 35623 w 256290"/>
                  <a:gd name="connsiteY0" fmla="*/ 165057 h 586538"/>
                  <a:gd name="connsiteX1" fmla="*/ 0 w 256290"/>
                  <a:gd name="connsiteY1" fmla="*/ 5990 h 586538"/>
                  <a:gd name="connsiteX2" fmla="*/ 36100 w 256290"/>
                  <a:gd name="connsiteY2" fmla="*/ 20753 h 586538"/>
                  <a:gd name="connsiteX3" fmla="*/ 214122 w 256290"/>
                  <a:gd name="connsiteY3" fmla="*/ 310885 h 586538"/>
                  <a:gd name="connsiteX4" fmla="*/ 246888 w 256290"/>
                  <a:gd name="connsiteY4" fmla="*/ 558154 h 586538"/>
                  <a:gd name="connsiteX5" fmla="*/ 219933 w 256290"/>
                  <a:gd name="connsiteY5" fmla="*/ 586538 h 586538"/>
                  <a:gd name="connsiteX6" fmla="*/ 211169 w 256290"/>
                  <a:gd name="connsiteY6" fmla="*/ 583681 h 586538"/>
                  <a:gd name="connsiteX7" fmla="*/ 187738 w 256290"/>
                  <a:gd name="connsiteY7" fmla="*/ 546343 h 586538"/>
                  <a:gd name="connsiteX8" fmla="*/ 128969 w 256290"/>
                  <a:gd name="connsiteY8" fmla="*/ 487288 h 586538"/>
                  <a:gd name="connsiteX9" fmla="*/ 66104 w 256290"/>
                  <a:gd name="connsiteY9" fmla="*/ 405182 h 586538"/>
                  <a:gd name="connsiteX10" fmla="*/ 35623 w 256290"/>
                  <a:gd name="connsiteY10" fmla="*/ 165057 h 5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90" h="586538">
                    <a:moveTo>
                      <a:pt x="35623" y="165057"/>
                    </a:moveTo>
                    <a:cubicBezTo>
                      <a:pt x="33719" y="109812"/>
                      <a:pt x="8858" y="59711"/>
                      <a:pt x="0" y="5990"/>
                    </a:cubicBezTo>
                    <a:cubicBezTo>
                      <a:pt x="20288" y="-9250"/>
                      <a:pt x="27527" y="7895"/>
                      <a:pt x="36100" y="20753"/>
                    </a:cubicBezTo>
                    <a:cubicBezTo>
                      <a:pt x="99346" y="115051"/>
                      <a:pt x="162211" y="209539"/>
                      <a:pt x="214122" y="310885"/>
                    </a:cubicBezTo>
                    <a:cubicBezTo>
                      <a:pt x="254318" y="389371"/>
                      <a:pt x="266986" y="471476"/>
                      <a:pt x="246888" y="558154"/>
                    </a:cubicBezTo>
                    <a:cubicBezTo>
                      <a:pt x="243174" y="574061"/>
                      <a:pt x="235934" y="583681"/>
                      <a:pt x="219933" y="586538"/>
                    </a:cubicBezTo>
                    <a:cubicBezTo>
                      <a:pt x="217075" y="585586"/>
                      <a:pt x="214122" y="584633"/>
                      <a:pt x="211169" y="583681"/>
                    </a:cubicBezTo>
                    <a:cubicBezTo>
                      <a:pt x="209169" y="567584"/>
                      <a:pt x="196501" y="558249"/>
                      <a:pt x="187738" y="546343"/>
                    </a:cubicBezTo>
                    <a:cubicBezTo>
                      <a:pt x="158782" y="535961"/>
                      <a:pt x="145256" y="510243"/>
                      <a:pt x="128969" y="487288"/>
                    </a:cubicBezTo>
                    <a:cubicBezTo>
                      <a:pt x="108966" y="459094"/>
                      <a:pt x="90297" y="428328"/>
                      <a:pt x="66104" y="405182"/>
                    </a:cubicBezTo>
                    <a:cubicBezTo>
                      <a:pt x="-10477" y="331745"/>
                      <a:pt x="18859" y="248306"/>
                      <a:pt x="35623" y="165057"/>
                    </a:cubicBezTo>
                    <a:close/>
                  </a:path>
                </a:pathLst>
              </a:custGeom>
              <a:solidFill>
                <a:schemeClr val="bg1">
                  <a:lumMod val="5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69A115C8-F5F1-450B-9732-F8FB0553494E}"/>
                  </a:ext>
                </a:extLst>
              </p:cNvPr>
              <p:cNvSpPr/>
              <p:nvPr/>
            </p:nvSpPr>
            <p:spPr>
              <a:xfrm>
                <a:off x="3442881" y="2682882"/>
                <a:ext cx="721795" cy="720448"/>
              </a:xfrm>
              <a:custGeom>
                <a:avLst/>
                <a:gdLst>
                  <a:gd name="connsiteX0" fmla="*/ 808960 w 895328"/>
                  <a:gd name="connsiteY0" fmla="*/ 179917 h 893657"/>
                  <a:gd name="connsiteX1" fmla="*/ 862776 w 895328"/>
                  <a:gd name="connsiteY1" fmla="*/ 625401 h 893657"/>
                  <a:gd name="connsiteX2" fmla="*/ 764384 w 895328"/>
                  <a:gd name="connsiteY2" fmla="*/ 763418 h 893657"/>
                  <a:gd name="connsiteX3" fmla="*/ 274132 w 895328"/>
                  <a:gd name="connsiteY3" fmla="*/ 859145 h 893657"/>
                  <a:gd name="connsiteX4" fmla="*/ 2 w 895328"/>
                  <a:gd name="connsiteY4" fmla="*/ 446617 h 893657"/>
                  <a:gd name="connsiteX5" fmla="*/ 292420 w 895328"/>
                  <a:gd name="connsiteY5" fmla="*/ 27517 h 893657"/>
                  <a:gd name="connsiteX6" fmla="*/ 793625 w 895328"/>
                  <a:gd name="connsiteY6" fmla="*/ 162201 h 893657"/>
                  <a:gd name="connsiteX7" fmla="*/ 808960 w 895328"/>
                  <a:gd name="connsiteY7" fmla="*/ 179917 h 89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328" h="893657">
                    <a:moveTo>
                      <a:pt x="808960" y="179917"/>
                    </a:moveTo>
                    <a:cubicBezTo>
                      <a:pt x="905830" y="318887"/>
                      <a:pt x="917355" y="468144"/>
                      <a:pt x="862776" y="625401"/>
                    </a:cubicBezTo>
                    <a:cubicBezTo>
                      <a:pt x="832582" y="673217"/>
                      <a:pt x="805436" y="722747"/>
                      <a:pt x="764384" y="763418"/>
                    </a:cubicBezTo>
                    <a:cubicBezTo>
                      <a:pt x="635986" y="890577"/>
                      <a:pt x="442724" y="929058"/>
                      <a:pt x="274132" y="859145"/>
                    </a:cubicBezTo>
                    <a:cubicBezTo>
                      <a:pt x="109254" y="790755"/>
                      <a:pt x="-570" y="625592"/>
                      <a:pt x="2" y="446617"/>
                    </a:cubicBezTo>
                    <a:cubicBezTo>
                      <a:pt x="574" y="259260"/>
                      <a:pt x="119065" y="89430"/>
                      <a:pt x="292420" y="27517"/>
                    </a:cubicBezTo>
                    <a:cubicBezTo>
                      <a:pt x="474728" y="-37634"/>
                      <a:pt x="671134" y="15135"/>
                      <a:pt x="793625" y="162201"/>
                    </a:cubicBezTo>
                    <a:cubicBezTo>
                      <a:pt x="798769" y="168201"/>
                      <a:pt x="803912" y="174012"/>
                      <a:pt x="808960" y="179917"/>
                    </a:cubicBezTo>
                    <a:close/>
                  </a:path>
                </a:pathLst>
              </a:custGeom>
              <a:solidFill>
                <a:srgbClr val="0C0E0E"/>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68170A07-DF16-4313-A718-5A08A91282A3}"/>
                  </a:ext>
                </a:extLst>
              </p:cNvPr>
              <p:cNvSpPr/>
              <p:nvPr/>
            </p:nvSpPr>
            <p:spPr>
              <a:xfrm>
                <a:off x="4343277" y="2727258"/>
                <a:ext cx="424669" cy="363504"/>
              </a:xfrm>
              <a:custGeom>
                <a:avLst/>
                <a:gdLst>
                  <a:gd name="connsiteX0" fmla="*/ 374653 w 526767"/>
                  <a:gd name="connsiteY0" fmla="*/ 0 h 450897"/>
                  <a:gd name="connsiteX1" fmla="*/ 363700 w 526767"/>
                  <a:gd name="connsiteY1" fmla="*/ 124873 h 450897"/>
                  <a:gd name="connsiteX2" fmla="*/ 376749 w 526767"/>
                  <a:gd name="connsiteY2" fmla="*/ 175927 h 450897"/>
                  <a:gd name="connsiteX3" fmla="*/ 526768 w 526767"/>
                  <a:gd name="connsiteY3" fmla="*/ 381191 h 450897"/>
                  <a:gd name="connsiteX4" fmla="*/ 147292 w 526767"/>
                  <a:gd name="connsiteY4" fmla="*/ 436436 h 450897"/>
                  <a:gd name="connsiteX5" fmla="*/ 3560 w 526767"/>
                  <a:gd name="connsiteY5" fmla="*/ 301847 h 450897"/>
                  <a:gd name="connsiteX6" fmla="*/ 49660 w 526767"/>
                  <a:gd name="connsiteY6" fmla="*/ 154496 h 450897"/>
                  <a:gd name="connsiteX7" fmla="*/ 374653 w 526767"/>
                  <a:gd name="connsiteY7" fmla="*/ 0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767" h="450897">
                    <a:moveTo>
                      <a:pt x="374653" y="0"/>
                    </a:moveTo>
                    <a:cubicBezTo>
                      <a:pt x="379702" y="42386"/>
                      <a:pt x="383607" y="84963"/>
                      <a:pt x="363700" y="124873"/>
                    </a:cubicBezTo>
                    <a:cubicBezTo>
                      <a:pt x="352746" y="146780"/>
                      <a:pt x="365986" y="160973"/>
                      <a:pt x="376749" y="175927"/>
                    </a:cubicBezTo>
                    <a:cubicBezTo>
                      <a:pt x="426469" y="244602"/>
                      <a:pt x="476762" y="312801"/>
                      <a:pt x="526768" y="381191"/>
                    </a:cubicBezTo>
                    <a:cubicBezTo>
                      <a:pt x="407610" y="449961"/>
                      <a:pt x="279308" y="466725"/>
                      <a:pt x="147292" y="436436"/>
                    </a:cubicBezTo>
                    <a:cubicBezTo>
                      <a:pt x="77569" y="420434"/>
                      <a:pt x="20895" y="380048"/>
                      <a:pt x="3560" y="301847"/>
                    </a:cubicBezTo>
                    <a:cubicBezTo>
                      <a:pt x="-9395" y="243269"/>
                      <a:pt x="14609" y="194405"/>
                      <a:pt x="49660" y="154496"/>
                    </a:cubicBezTo>
                    <a:cubicBezTo>
                      <a:pt x="135005" y="57436"/>
                      <a:pt x="246923" y="10668"/>
                      <a:pt x="374653" y="0"/>
                    </a:cubicBez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4517488-D880-44F9-9204-4442D2AE5452}"/>
                  </a:ext>
                </a:extLst>
              </p:cNvPr>
              <p:cNvSpPr/>
              <p:nvPr/>
            </p:nvSpPr>
            <p:spPr>
              <a:xfrm>
                <a:off x="3715146" y="2965452"/>
                <a:ext cx="165048" cy="164183"/>
              </a:xfrm>
              <a:custGeom>
                <a:avLst/>
                <a:gdLst>
                  <a:gd name="connsiteX0" fmla="*/ 204728 w 204728"/>
                  <a:gd name="connsiteY0" fmla="*/ 101637 h 203655"/>
                  <a:gd name="connsiteX1" fmla="*/ 104144 w 204728"/>
                  <a:gd name="connsiteY1" fmla="*/ 203650 h 203655"/>
                  <a:gd name="connsiteX2" fmla="*/ 36 w 204728"/>
                  <a:gd name="connsiteY2" fmla="*/ 99351 h 203655"/>
                  <a:gd name="connsiteX3" fmla="*/ 104144 w 204728"/>
                  <a:gd name="connsiteY3" fmla="*/ 6 h 203655"/>
                  <a:gd name="connsiteX4" fmla="*/ 204728 w 204728"/>
                  <a:gd name="connsiteY4" fmla="*/ 101637 h 20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28" h="203655">
                    <a:moveTo>
                      <a:pt x="204728" y="101637"/>
                    </a:moveTo>
                    <a:cubicBezTo>
                      <a:pt x="204728" y="159645"/>
                      <a:pt x="161866" y="203079"/>
                      <a:pt x="104144" y="203650"/>
                    </a:cubicBezTo>
                    <a:cubicBezTo>
                      <a:pt x="45375" y="204222"/>
                      <a:pt x="-1488" y="157263"/>
                      <a:pt x="36" y="99351"/>
                    </a:cubicBezTo>
                    <a:cubicBezTo>
                      <a:pt x="1560" y="42297"/>
                      <a:pt x="46328" y="-566"/>
                      <a:pt x="104144" y="6"/>
                    </a:cubicBezTo>
                    <a:cubicBezTo>
                      <a:pt x="160532" y="482"/>
                      <a:pt x="204728" y="45249"/>
                      <a:pt x="204728" y="101637"/>
                    </a:cubicBezTo>
                    <a:close/>
                  </a:path>
                </a:pathLst>
              </a:custGeom>
              <a:solidFill>
                <a:srgbClr val="F9FBFB"/>
              </a:solidFill>
              <a:ln w="9525" cap="flat">
                <a:noFill/>
                <a:prstDash val="solid"/>
                <a:miter/>
              </a:ln>
            </p:spPr>
            <p:txBody>
              <a:bodyPr rtlCol="0" anchor="ctr"/>
              <a:lstStyle/>
              <a:p>
                <a:endParaRPr lang="en-US" sz="1350"/>
              </a:p>
            </p:txBody>
          </p:sp>
        </p:grpSp>
        <p:sp>
          <p:nvSpPr>
            <p:cNvPr id="27" name="Freeform: Shape 26">
              <a:extLst>
                <a:ext uri="{FF2B5EF4-FFF2-40B4-BE49-F238E27FC236}">
                  <a16:creationId xmlns:a16="http://schemas.microsoft.com/office/drawing/2014/main" id="{50FEF210-F580-4971-80DF-D0A2CE6C4C6A}"/>
                </a:ext>
              </a:extLst>
            </p:cNvPr>
            <p:cNvSpPr/>
            <p:nvPr/>
          </p:nvSpPr>
          <p:spPr>
            <a:xfrm>
              <a:off x="1346019" y="2440208"/>
              <a:ext cx="1264566" cy="1950104"/>
            </a:xfrm>
            <a:custGeom>
              <a:avLst/>
              <a:gdLst>
                <a:gd name="connsiteX0" fmla="*/ 228711 w 1568591"/>
                <a:gd name="connsiteY0" fmla="*/ 1971430 h 2418945"/>
                <a:gd name="connsiteX1" fmla="*/ 288814 w 1568591"/>
                <a:gd name="connsiteY1" fmla="*/ 1968667 h 2418945"/>
                <a:gd name="connsiteX2" fmla="*/ 472932 w 1568591"/>
                <a:gd name="connsiteY2" fmla="*/ 1985527 h 2418945"/>
                <a:gd name="connsiteX3" fmla="*/ 671053 w 1568591"/>
                <a:gd name="connsiteY3" fmla="*/ 2126878 h 2418945"/>
                <a:gd name="connsiteX4" fmla="*/ 713534 w 1568591"/>
                <a:gd name="connsiteY4" fmla="*/ 2200887 h 2418945"/>
                <a:gd name="connsiteX5" fmla="*/ 926703 w 1568591"/>
                <a:gd name="connsiteY5" fmla="*/ 2316235 h 2418945"/>
                <a:gd name="connsiteX6" fmla="*/ 1075960 w 1568591"/>
                <a:gd name="connsiteY6" fmla="*/ 2119258 h 2418945"/>
                <a:gd name="connsiteX7" fmla="*/ 1041003 w 1568591"/>
                <a:gd name="connsiteY7" fmla="*/ 1714540 h 2418945"/>
                <a:gd name="connsiteX8" fmla="*/ 890032 w 1568591"/>
                <a:gd name="connsiteY8" fmla="*/ 962161 h 2418945"/>
                <a:gd name="connsiteX9" fmla="*/ 884031 w 1568591"/>
                <a:gd name="connsiteY9" fmla="*/ 579922 h 2418945"/>
                <a:gd name="connsiteX10" fmla="*/ 1119013 w 1568591"/>
                <a:gd name="connsiteY10" fmla="*/ 275980 h 2418945"/>
                <a:gd name="connsiteX11" fmla="*/ 1342279 w 1568591"/>
                <a:gd name="connsiteY11" fmla="*/ 198922 h 2418945"/>
                <a:gd name="connsiteX12" fmla="*/ 1406002 w 1568591"/>
                <a:gd name="connsiteY12" fmla="*/ 140915 h 2418945"/>
                <a:gd name="connsiteX13" fmla="*/ 1470581 w 1568591"/>
                <a:gd name="connsiteY13" fmla="*/ 21091 h 2418945"/>
                <a:gd name="connsiteX14" fmla="*/ 1545352 w 1568591"/>
                <a:gd name="connsiteY14" fmla="*/ 23377 h 2418945"/>
                <a:gd name="connsiteX15" fmla="*/ 1534875 w 1568591"/>
                <a:gd name="connsiteY15" fmla="*/ 337606 h 2418945"/>
                <a:gd name="connsiteX16" fmla="*/ 1511348 w 1568591"/>
                <a:gd name="connsiteY16" fmla="*/ 408758 h 2418945"/>
                <a:gd name="connsiteX17" fmla="*/ 1464485 w 1568591"/>
                <a:gd name="connsiteY17" fmla="*/ 472385 h 2418945"/>
                <a:gd name="connsiteX18" fmla="*/ 1398381 w 1568591"/>
                <a:gd name="connsiteY18" fmla="*/ 482196 h 2418945"/>
                <a:gd name="connsiteX19" fmla="*/ 1368759 w 1568591"/>
                <a:gd name="connsiteY19" fmla="*/ 295696 h 2418945"/>
                <a:gd name="connsiteX20" fmla="*/ 1121395 w 1568591"/>
                <a:gd name="connsiteY20" fmla="*/ 390184 h 2418945"/>
                <a:gd name="connsiteX21" fmla="*/ 970614 w 1568591"/>
                <a:gd name="connsiteY21" fmla="*/ 691174 h 2418945"/>
                <a:gd name="connsiteX22" fmla="*/ 1040813 w 1568591"/>
                <a:gd name="connsiteY22" fmla="*/ 1225813 h 2418945"/>
                <a:gd name="connsiteX23" fmla="*/ 1174925 w 1568591"/>
                <a:gd name="connsiteY23" fmla="*/ 1923233 h 2418945"/>
                <a:gd name="connsiteX24" fmla="*/ 1150160 w 1568591"/>
                <a:gd name="connsiteY24" fmla="*/ 2232510 h 2418945"/>
                <a:gd name="connsiteX25" fmla="*/ 943277 w 1568591"/>
                <a:gd name="connsiteY25" fmla="*/ 2414342 h 2418945"/>
                <a:gd name="connsiteX26" fmla="*/ 662956 w 1568591"/>
                <a:gd name="connsiteY26" fmla="*/ 2303757 h 2418945"/>
                <a:gd name="connsiteX27" fmla="*/ 598377 w 1568591"/>
                <a:gd name="connsiteY27" fmla="*/ 2198982 h 2418945"/>
                <a:gd name="connsiteX28" fmla="*/ 395494 w 1568591"/>
                <a:gd name="connsiteY28" fmla="*/ 2073633 h 2418945"/>
                <a:gd name="connsiteX29" fmla="*/ 305293 w 1568591"/>
                <a:gd name="connsiteY29" fmla="*/ 2072966 h 2418945"/>
                <a:gd name="connsiteX30" fmla="*/ 220329 w 1568591"/>
                <a:gd name="connsiteY30" fmla="*/ 2074871 h 2418945"/>
                <a:gd name="connsiteX31" fmla="*/ 62214 w 1568591"/>
                <a:gd name="connsiteY31" fmla="*/ 2095445 h 2418945"/>
                <a:gd name="connsiteX32" fmla="*/ 492 w 1568591"/>
                <a:gd name="connsiteY32" fmla="*/ 2039819 h 2418945"/>
                <a:gd name="connsiteX33" fmla="*/ 51070 w 1568591"/>
                <a:gd name="connsiteY33" fmla="*/ 1974954 h 2418945"/>
                <a:gd name="connsiteX34" fmla="*/ 191754 w 1568591"/>
                <a:gd name="connsiteY34" fmla="*/ 1968763 h 2418945"/>
                <a:gd name="connsiteX35" fmla="*/ 228711 w 1568591"/>
                <a:gd name="connsiteY35" fmla="*/ 1971430 h 24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68591" h="2418945">
                  <a:moveTo>
                    <a:pt x="228711" y="1971430"/>
                  </a:moveTo>
                  <a:cubicBezTo>
                    <a:pt x="248714" y="1970477"/>
                    <a:pt x="268812" y="1969525"/>
                    <a:pt x="288814" y="1968667"/>
                  </a:cubicBezTo>
                  <a:cubicBezTo>
                    <a:pt x="350536" y="1970572"/>
                    <a:pt x="411782" y="1973335"/>
                    <a:pt x="472932" y="1985527"/>
                  </a:cubicBezTo>
                  <a:cubicBezTo>
                    <a:pt x="561134" y="2003243"/>
                    <a:pt x="625809" y="2050773"/>
                    <a:pt x="671053" y="2126878"/>
                  </a:cubicBezTo>
                  <a:cubicBezTo>
                    <a:pt x="685626" y="2151357"/>
                    <a:pt x="699151" y="2176408"/>
                    <a:pt x="713534" y="2200887"/>
                  </a:cubicBezTo>
                  <a:cubicBezTo>
                    <a:pt x="768017" y="2293851"/>
                    <a:pt x="843550" y="2334618"/>
                    <a:pt x="926703" y="2316235"/>
                  </a:cubicBezTo>
                  <a:cubicBezTo>
                    <a:pt x="1011190" y="2297566"/>
                    <a:pt x="1063006" y="2226700"/>
                    <a:pt x="1075960" y="2119258"/>
                  </a:cubicBezTo>
                  <a:cubicBezTo>
                    <a:pt x="1092534" y="1981621"/>
                    <a:pt x="1065483" y="1848176"/>
                    <a:pt x="1041003" y="1714540"/>
                  </a:cubicBezTo>
                  <a:cubicBezTo>
                    <a:pt x="994903" y="1462890"/>
                    <a:pt x="927465" y="1215430"/>
                    <a:pt x="890032" y="962161"/>
                  </a:cubicBezTo>
                  <a:cubicBezTo>
                    <a:pt x="871268" y="835288"/>
                    <a:pt x="856885" y="708224"/>
                    <a:pt x="884031" y="579922"/>
                  </a:cubicBezTo>
                  <a:cubicBezTo>
                    <a:pt x="913654" y="440095"/>
                    <a:pt x="992712" y="340178"/>
                    <a:pt x="1119013" y="275980"/>
                  </a:cubicBezTo>
                  <a:cubicBezTo>
                    <a:pt x="1189784" y="239975"/>
                    <a:pt x="1264841" y="215401"/>
                    <a:pt x="1342279" y="198922"/>
                  </a:cubicBezTo>
                  <a:cubicBezTo>
                    <a:pt x="1375998" y="191779"/>
                    <a:pt x="1397143" y="177682"/>
                    <a:pt x="1406002" y="140915"/>
                  </a:cubicBezTo>
                  <a:cubicBezTo>
                    <a:pt x="1416670" y="96338"/>
                    <a:pt x="1437624" y="54714"/>
                    <a:pt x="1470581" y="21091"/>
                  </a:cubicBezTo>
                  <a:cubicBezTo>
                    <a:pt x="1495727" y="-4627"/>
                    <a:pt x="1521445" y="-10151"/>
                    <a:pt x="1545352" y="23377"/>
                  </a:cubicBezTo>
                  <a:cubicBezTo>
                    <a:pt x="1588405" y="129580"/>
                    <a:pt x="1563736" y="233784"/>
                    <a:pt x="1534875" y="337606"/>
                  </a:cubicBezTo>
                  <a:cubicBezTo>
                    <a:pt x="1528207" y="361609"/>
                    <a:pt x="1519254" y="385041"/>
                    <a:pt x="1511348" y="408758"/>
                  </a:cubicBezTo>
                  <a:cubicBezTo>
                    <a:pt x="1495822" y="429999"/>
                    <a:pt x="1481344" y="452287"/>
                    <a:pt x="1464485" y="472385"/>
                  </a:cubicBezTo>
                  <a:cubicBezTo>
                    <a:pt x="1446197" y="494102"/>
                    <a:pt x="1423718" y="501246"/>
                    <a:pt x="1398381" y="482196"/>
                  </a:cubicBezTo>
                  <a:cubicBezTo>
                    <a:pt x="1359615" y="425713"/>
                    <a:pt x="1371235" y="360847"/>
                    <a:pt x="1368759" y="295696"/>
                  </a:cubicBezTo>
                  <a:cubicBezTo>
                    <a:pt x="1280462" y="315604"/>
                    <a:pt x="1196356" y="341321"/>
                    <a:pt x="1121395" y="390184"/>
                  </a:cubicBezTo>
                  <a:cubicBezTo>
                    <a:pt x="1012905" y="460860"/>
                    <a:pt x="974900" y="568778"/>
                    <a:pt x="970614" y="691174"/>
                  </a:cubicBezTo>
                  <a:cubicBezTo>
                    <a:pt x="964232" y="873007"/>
                    <a:pt x="1004808" y="1049314"/>
                    <a:pt x="1040813" y="1225813"/>
                  </a:cubicBezTo>
                  <a:cubicBezTo>
                    <a:pt x="1088152" y="1457842"/>
                    <a:pt x="1148731" y="1687394"/>
                    <a:pt x="1174925" y="1923233"/>
                  </a:cubicBezTo>
                  <a:cubicBezTo>
                    <a:pt x="1186450" y="2027246"/>
                    <a:pt x="1188831" y="2131926"/>
                    <a:pt x="1150160" y="2232510"/>
                  </a:cubicBezTo>
                  <a:cubicBezTo>
                    <a:pt x="1113108" y="2329189"/>
                    <a:pt x="1048528" y="2397673"/>
                    <a:pt x="943277" y="2414342"/>
                  </a:cubicBezTo>
                  <a:cubicBezTo>
                    <a:pt x="830025" y="2432249"/>
                    <a:pt x="732870" y="2398436"/>
                    <a:pt x="662956" y="2303757"/>
                  </a:cubicBezTo>
                  <a:cubicBezTo>
                    <a:pt x="638668" y="2270800"/>
                    <a:pt x="616379" y="2235653"/>
                    <a:pt x="598377" y="2198982"/>
                  </a:cubicBezTo>
                  <a:cubicBezTo>
                    <a:pt x="556657" y="2113733"/>
                    <a:pt x="484458" y="2080205"/>
                    <a:pt x="395494" y="2073633"/>
                  </a:cubicBezTo>
                  <a:cubicBezTo>
                    <a:pt x="365586" y="2071442"/>
                    <a:pt x="335391" y="2073061"/>
                    <a:pt x="305293" y="2072966"/>
                  </a:cubicBezTo>
                  <a:cubicBezTo>
                    <a:pt x="277003" y="2073633"/>
                    <a:pt x="248714" y="2074204"/>
                    <a:pt x="220329" y="2074871"/>
                  </a:cubicBezTo>
                  <a:cubicBezTo>
                    <a:pt x="169466" y="2095636"/>
                    <a:pt x="116126" y="2100017"/>
                    <a:pt x="62214" y="2095445"/>
                  </a:cubicBezTo>
                  <a:cubicBezTo>
                    <a:pt x="29163" y="2092683"/>
                    <a:pt x="4493" y="2074395"/>
                    <a:pt x="492" y="2039819"/>
                  </a:cubicBezTo>
                  <a:cubicBezTo>
                    <a:pt x="-3699" y="2003815"/>
                    <a:pt x="19352" y="1984479"/>
                    <a:pt x="51070" y="1974954"/>
                  </a:cubicBezTo>
                  <a:cubicBezTo>
                    <a:pt x="97266" y="1961047"/>
                    <a:pt x="144510" y="1958380"/>
                    <a:pt x="191754" y="1968763"/>
                  </a:cubicBezTo>
                  <a:cubicBezTo>
                    <a:pt x="204232" y="1971525"/>
                    <a:pt x="216043" y="1976002"/>
                    <a:pt x="228711" y="1971430"/>
                  </a:cubicBezTo>
                  <a:close/>
                </a:path>
              </a:pathLst>
            </a:custGeom>
            <a:solidFill>
              <a:schemeClr val="tx1"/>
            </a:solidFill>
            <a:ln w="9525" cap="flat">
              <a:noFill/>
              <a:prstDash val="solid"/>
              <a:miter/>
            </a:ln>
          </p:spPr>
          <p:txBody>
            <a:bodyPr rtlCol="0" anchor="ctr"/>
            <a:lstStyle/>
            <a:p>
              <a:endParaRPr lang="en-US" sz="1350"/>
            </a:p>
          </p:txBody>
        </p:sp>
        <p:sp>
          <p:nvSpPr>
            <p:cNvPr id="40" name="자유형: 도형 39">
              <a:extLst>
                <a:ext uri="{FF2B5EF4-FFF2-40B4-BE49-F238E27FC236}">
                  <a16:creationId xmlns:a16="http://schemas.microsoft.com/office/drawing/2014/main" id="{A84CE23B-39EF-4CE9-93C4-DDC78F8F64C5}"/>
                </a:ext>
              </a:extLst>
            </p:cNvPr>
            <p:cNvSpPr/>
            <p:nvPr/>
          </p:nvSpPr>
          <p:spPr>
            <a:xfrm>
              <a:off x="2679681" y="3854761"/>
              <a:ext cx="932294" cy="213477"/>
            </a:xfrm>
            <a:custGeom>
              <a:avLst/>
              <a:gdLst>
                <a:gd name="connsiteX0" fmla="*/ 607030 w 932294"/>
                <a:gd name="connsiteY0" fmla="*/ 130927 h 213477"/>
                <a:gd name="connsiteX1" fmla="*/ 629298 w 932294"/>
                <a:gd name="connsiteY1" fmla="*/ 131004 h 213477"/>
                <a:gd name="connsiteX2" fmla="*/ 630527 w 932294"/>
                <a:gd name="connsiteY2" fmla="*/ 150431 h 213477"/>
                <a:gd name="connsiteX3" fmla="*/ 615322 w 932294"/>
                <a:gd name="connsiteY3" fmla="*/ 197042 h 213477"/>
                <a:gd name="connsiteX4" fmla="*/ 586297 w 932294"/>
                <a:gd name="connsiteY4" fmla="*/ 213398 h 213477"/>
                <a:gd name="connsiteX5" fmla="*/ 573243 w 932294"/>
                <a:gd name="connsiteY5" fmla="*/ 207178 h 213477"/>
                <a:gd name="connsiteX6" fmla="*/ 607030 w 932294"/>
                <a:gd name="connsiteY6" fmla="*/ 130927 h 213477"/>
                <a:gd name="connsiteX7" fmla="*/ 805375 w 932294"/>
                <a:gd name="connsiteY7" fmla="*/ 127932 h 213477"/>
                <a:gd name="connsiteX8" fmla="*/ 827643 w 932294"/>
                <a:gd name="connsiteY8" fmla="*/ 128009 h 213477"/>
                <a:gd name="connsiteX9" fmla="*/ 828872 w 932294"/>
                <a:gd name="connsiteY9" fmla="*/ 147436 h 213477"/>
                <a:gd name="connsiteX10" fmla="*/ 813668 w 932294"/>
                <a:gd name="connsiteY10" fmla="*/ 194047 h 213477"/>
                <a:gd name="connsiteX11" fmla="*/ 784642 w 932294"/>
                <a:gd name="connsiteY11" fmla="*/ 210403 h 213477"/>
                <a:gd name="connsiteX12" fmla="*/ 771588 w 932294"/>
                <a:gd name="connsiteY12" fmla="*/ 204183 h 213477"/>
                <a:gd name="connsiteX13" fmla="*/ 805375 w 932294"/>
                <a:gd name="connsiteY13" fmla="*/ 127932 h 213477"/>
                <a:gd name="connsiteX14" fmla="*/ 720235 w 932294"/>
                <a:gd name="connsiteY14" fmla="*/ 126013 h 213477"/>
                <a:gd name="connsiteX15" fmla="*/ 732426 w 932294"/>
                <a:gd name="connsiteY15" fmla="*/ 130543 h 213477"/>
                <a:gd name="connsiteX16" fmla="*/ 730352 w 932294"/>
                <a:gd name="connsiteY16" fmla="*/ 151352 h 213477"/>
                <a:gd name="connsiteX17" fmla="*/ 716146 w 932294"/>
                <a:gd name="connsiteY17" fmla="*/ 194508 h 213477"/>
                <a:gd name="connsiteX18" fmla="*/ 687504 w 932294"/>
                <a:gd name="connsiteY18" fmla="*/ 210557 h 213477"/>
                <a:gd name="connsiteX19" fmla="*/ 674527 w 932294"/>
                <a:gd name="connsiteY19" fmla="*/ 205182 h 213477"/>
                <a:gd name="connsiteX20" fmla="*/ 707008 w 932294"/>
                <a:gd name="connsiteY20" fmla="*/ 127932 h 213477"/>
                <a:gd name="connsiteX21" fmla="*/ 720235 w 932294"/>
                <a:gd name="connsiteY21" fmla="*/ 126013 h 213477"/>
                <a:gd name="connsiteX22" fmla="*/ 904739 w 932294"/>
                <a:gd name="connsiteY22" fmla="*/ 121482 h 213477"/>
                <a:gd name="connsiteX23" fmla="*/ 927008 w 932294"/>
                <a:gd name="connsiteY23" fmla="*/ 121559 h 213477"/>
                <a:gd name="connsiteX24" fmla="*/ 928236 w 932294"/>
                <a:gd name="connsiteY24" fmla="*/ 140987 h 213477"/>
                <a:gd name="connsiteX25" fmla="*/ 913032 w 932294"/>
                <a:gd name="connsiteY25" fmla="*/ 187597 h 213477"/>
                <a:gd name="connsiteX26" fmla="*/ 884006 w 932294"/>
                <a:gd name="connsiteY26" fmla="*/ 203953 h 213477"/>
                <a:gd name="connsiteX27" fmla="*/ 870952 w 932294"/>
                <a:gd name="connsiteY27" fmla="*/ 197733 h 213477"/>
                <a:gd name="connsiteX28" fmla="*/ 904739 w 932294"/>
                <a:gd name="connsiteY28" fmla="*/ 121482 h 213477"/>
                <a:gd name="connsiteX29" fmla="*/ 508587 w 932294"/>
                <a:gd name="connsiteY29" fmla="*/ 121482 h 213477"/>
                <a:gd name="connsiteX30" fmla="*/ 530855 w 932294"/>
                <a:gd name="connsiteY30" fmla="*/ 121559 h 213477"/>
                <a:gd name="connsiteX31" fmla="*/ 532084 w 932294"/>
                <a:gd name="connsiteY31" fmla="*/ 140987 h 213477"/>
                <a:gd name="connsiteX32" fmla="*/ 516879 w 932294"/>
                <a:gd name="connsiteY32" fmla="*/ 187597 h 213477"/>
                <a:gd name="connsiteX33" fmla="*/ 487854 w 932294"/>
                <a:gd name="connsiteY33" fmla="*/ 203953 h 213477"/>
                <a:gd name="connsiteX34" fmla="*/ 474800 w 932294"/>
                <a:gd name="connsiteY34" fmla="*/ 197733 h 213477"/>
                <a:gd name="connsiteX35" fmla="*/ 508587 w 932294"/>
                <a:gd name="connsiteY35" fmla="*/ 121482 h 213477"/>
                <a:gd name="connsiteX36" fmla="*/ 426673 w 932294"/>
                <a:gd name="connsiteY36" fmla="*/ 104820 h 213477"/>
                <a:gd name="connsiteX37" fmla="*/ 438863 w 932294"/>
                <a:gd name="connsiteY37" fmla="*/ 109350 h 213477"/>
                <a:gd name="connsiteX38" fmla="*/ 436789 w 932294"/>
                <a:gd name="connsiteY38" fmla="*/ 130160 h 213477"/>
                <a:gd name="connsiteX39" fmla="*/ 422583 w 932294"/>
                <a:gd name="connsiteY39" fmla="*/ 173315 h 213477"/>
                <a:gd name="connsiteX40" fmla="*/ 393941 w 932294"/>
                <a:gd name="connsiteY40" fmla="*/ 189364 h 213477"/>
                <a:gd name="connsiteX41" fmla="*/ 380964 w 932294"/>
                <a:gd name="connsiteY41" fmla="*/ 183989 h 213477"/>
                <a:gd name="connsiteX42" fmla="*/ 413446 w 932294"/>
                <a:gd name="connsiteY42" fmla="*/ 106739 h 213477"/>
                <a:gd name="connsiteX43" fmla="*/ 426673 w 932294"/>
                <a:gd name="connsiteY43" fmla="*/ 104820 h 213477"/>
                <a:gd name="connsiteX44" fmla="*/ 323775 w 932294"/>
                <a:gd name="connsiteY44" fmla="*/ 86928 h 213477"/>
                <a:gd name="connsiteX45" fmla="*/ 335966 w 932294"/>
                <a:gd name="connsiteY45" fmla="*/ 91458 h 213477"/>
                <a:gd name="connsiteX46" fmla="*/ 333892 w 932294"/>
                <a:gd name="connsiteY46" fmla="*/ 112268 h 213477"/>
                <a:gd name="connsiteX47" fmla="*/ 319686 w 932294"/>
                <a:gd name="connsiteY47" fmla="*/ 155423 h 213477"/>
                <a:gd name="connsiteX48" fmla="*/ 291044 w 932294"/>
                <a:gd name="connsiteY48" fmla="*/ 171472 h 213477"/>
                <a:gd name="connsiteX49" fmla="*/ 278067 w 932294"/>
                <a:gd name="connsiteY49" fmla="*/ 166097 h 213477"/>
                <a:gd name="connsiteX50" fmla="*/ 310548 w 932294"/>
                <a:gd name="connsiteY50" fmla="*/ 88847 h 213477"/>
                <a:gd name="connsiteX51" fmla="*/ 323775 w 932294"/>
                <a:gd name="connsiteY51" fmla="*/ 86928 h 213477"/>
                <a:gd name="connsiteX52" fmla="*/ 214870 w 932294"/>
                <a:gd name="connsiteY52" fmla="*/ 64351 h 213477"/>
                <a:gd name="connsiteX53" fmla="*/ 237138 w 932294"/>
                <a:gd name="connsiteY53" fmla="*/ 64428 h 213477"/>
                <a:gd name="connsiteX54" fmla="*/ 238367 w 932294"/>
                <a:gd name="connsiteY54" fmla="*/ 83856 h 213477"/>
                <a:gd name="connsiteX55" fmla="*/ 223162 w 932294"/>
                <a:gd name="connsiteY55" fmla="*/ 130466 h 213477"/>
                <a:gd name="connsiteX56" fmla="*/ 194137 w 932294"/>
                <a:gd name="connsiteY56" fmla="*/ 146823 h 213477"/>
                <a:gd name="connsiteX57" fmla="*/ 181083 w 932294"/>
                <a:gd name="connsiteY57" fmla="*/ 140603 h 213477"/>
                <a:gd name="connsiteX58" fmla="*/ 214870 w 932294"/>
                <a:gd name="connsiteY58" fmla="*/ 64351 h 213477"/>
                <a:gd name="connsiteX59" fmla="*/ 120728 w 932294"/>
                <a:gd name="connsiteY59" fmla="*/ 31640 h 213477"/>
                <a:gd name="connsiteX60" fmla="*/ 142996 w 932294"/>
                <a:gd name="connsiteY60" fmla="*/ 31717 h 213477"/>
                <a:gd name="connsiteX61" fmla="*/ 144225 w 932294"/>
                <a:gd name="connsiteY61" fmla="*/ 51145 h 213477"/>
                <a:gd name="connsiteX62" fmla="*/ 129021 w 932294"/>
                <a:gd name="connsiteY62" fmla="*/ 97755 h 213477"/>
                <a:gd name="connsiteX63" fmla="*/ 99994 w 932294"/>
                <a:gd name="connsiteY63" fmla="*/ 114112 h 213477"/>
                <a:gd name="connsiteX64" fmla="*/ 86941 w 932294"/>
                <a:gd name="connsiteY64" fmla="*/ 107892 h 213477"/>
                <a:gd name="connsiteX65" fmla="*/ 120728 w 932294"/>
                <a:gd name="connsiteY65" fmla="*/ 31640 h 213477"/>
                <a:gd name="connsiteX66" fmla="*/ 46031 w 932294"/>
                <a:gd name="connsiteY66" fmla="*/ 2 h 213477"/>
                <a:gd name="connsiteX67" fmla="*/ 58222 w 932294"/>
                <a:gd name="connsiteY67" fmla="*/ 4533 h 213477"/>
                <a:gd name="connsiteX68" fmla="*/ 56148 w 932294"/>
                <a:gd name="connsiteY68" fmla="*/ 25342 h 213477"/>
                <a:gd name="connsiteX69" fmla="*/ 41942 w 932294"/>
                <a:gd name="connsiteY69" fmla="*/ 68498 h 213477"/>
                <a:gd name="connsiteX70" fmla="*/ 13300 w 932294"/>
                <a:gd name="connsiteY70" fmla="*/ 84547 h 213477"/>
                <a:gd name="connsiteX71" fmla="*/ 323 w 932294"/>
                <a:gd name="connsiteY71" fmla="*/ 79172 h 213477"/>
                <a:gd name="connsiteX72" fmla="*/ 32805 w 932294"/>
                <a:gd name="connsiteY72" fmla="*/ 1922 h 213477"/>
                <a:gd name="connsiteX73" fmla="*/ 46031 w 932294"/>
                <a:gd name="connsiteY73" fmla="*/ 2 h 21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32294" h="213477">
                  <a:moveTo>
                    <a:pt x="607030" y="130927"/>
                  </a:moveTo>
                  <a:cubicBezTo>
                    <a:pt x="614171" y="129315"/>
                    <a:pt x="622925" y="128317"/>
                    <a:pt x="629298" y="131004"/>
                  </a:cubicBezTo>
                  <a:cubicBezTo>
                    <a:pt x="639358" y="135151"/>
                    <a:pt x="632293" y="144212"/>
                    <a:pt x="630527" y="150431"/>
                  </a:cubicBezTo>
                  <a:cubicBezTo>
                    <a:pt x="626227" y="166174"/>
                    <a:pt x="620084" y="181377"/>
                    <a:pt x="615322" y="197042"/>
                  </a:cubicBezTo>
                  <a:cubicBezTo>
                    <a:pt x="611253" y="210404"/>
                    <a:pt x="601654" y="214090"/>
                    <a:pt x="586297" y="213398"/>
                  </a:cubicBezTo>
                  <a:cubicBezTo>
                    <a:pt x="583302" y="213014"/>
                    <a:pt x="576314" y="214704"/>
                    <a:pt x="573243" y="207178"/>
                  </a:cubicBezTo>
                  <a:cubicBezTo>
                    <a:pt x="569634" y="198501"/>
                    <a:pt x="597892" y="132923"/>
                    <a:pt x="607030" y="130927"/>
                  </a:cubicBezTo>
                  <a:close/>
                  <a:moveTo>
                    <a:pt x="805375" y="127932"/>
                  </a:moveTo>
                  <a:cubicBezTo>
                    <a:pt x="812516" y="126320"/>
                    <a:pt x="821270" y="125322"/>
                    <a:pt x="827643" y="128009"/>
                  </a:cubicBezTo>
                  <a:cubicBezTo>
                    <a:pt x="837703" y="132156"/>
                    <a:pt x="830638" y="141217"/>
                    <a:pt x="828872" y="147436"/>
                  </a:cubicBezTo>
                  <a:cubicBezTo>
                    <a:pt x="824572" y="163179"/>
                    <a:pt x="818429" y="178382"/>
                    <a:pt x="813668" y="194047"/>
                  </a:cubicBezTo>
                  <a:cubicBezTo>
                    <a:pt x="809598" y="207409"/>
                    <a:pt x="800076" y="211095"/>
                    <a:pt x="784642" y="210403"/>
                  </a:cubicBezTo>
                  <a:cubicBezTo>
                    <a:pt x="781647" y="210019"/>
                    <a:pt x="774659" y="211709"/>
                    <a:pt x="771588" y="204183"/>
                  </a:cubicBezTo>
                  <a:cubicBezTo>
                    <a:pt x="767979" y="195506"/>
                    <a:pt x="796237" y="129928"/>
                    <a:pt x="805375" y="127932"/>
                  </a:cubicBezTo>
                  <a:close/>
                  <a:moveTo>
                    <a:pt x="720235" y="126013"/>
                  </a:moveTo>
                  <a:cubicBezTo>
                    <a:pt x="724651" y="126070"/>
                    <a:pt x="728893" y="127203"/>
                    <a:pt x="732426" y="130543"/>
                  </a:cubicBezTo>
                  <a:cubicBezTo>
                    <a:pt x="739414" y="137223"/>
                    <a:pt x="732349" y="144672"/>
                    <a:pt x="730352" y="151352"/>
                  </a:cubicBezTo>
                  <a:cubicBezTo>
                    <a:pt x="725975" y="165866"/>
                    <a:pt x="719832" y="179841"/>
                    <a:pt x="716146" y="194508"/>
                  </a:cubicBezTo>
                  <a:cubicBezTo>
                    <a:pt x="712537" y="208791"/>
                    <a:pt x="703476" y="212016"/>
                    <a:pt x="687504" y="210557"/>
                  </a:cubicBezTo>
                  <a:cubicBezTo>
                    <a:pt x="684970" y="210173"/>
                    <a:pt x="677983" y="212707"/>
                    <a:pt x="674527" y="205182"/>
                  </a:cubicBezTo>
                  <a:cubicBezTo>
                    <a:pt x="670918" y="197196"/>
                    <a:pt x="698485" y="129852"/>
                    <a:pt x="707008" y="127932"/>
                  </a:cubicBezTo>
                  <a:cubicBezTo>
                    <a:pt x="711232" y="126972"/>
                    <a:pt x="715820" y="125955"/>
                    <a:pt x="720235" y="126013"/>
                  </a:cubicBezTo>
                  <a:close/>
                  <a:moveTo>
                    <a:pt x="904739" y="121482"/>
                  </a:moveTo>
                  <a:cubicBezTo>
                    <a:pt x="911880" y="119870"/>
                    <a:pt x="920634" y="118871"/>
                    <a:pt x="927008" y="121559"/>
                  </a:cubicBezTo>
                  <a:cubicBezTo>
                    <a:pt x="937067" y="125706"/>
                    <a:pt x="930002" y="134766"/>
                    <a:pt x="928236" y="140987"/>
                  </a:cubicBezTo>
                  <a:cubicBezTo>
                    <a:pt x="923936" y="156728"/>
                    <a:pt x="917793" y="171932"/>
                    <a:pt x="913032" y="187597"/>
                  </a:cubicBezTo>
                  <a:cubicBezTo>
                    <a:pt x="908962" y="201035"/>
                    <a:pt x="899441" y="204644"/>
                    <a:pt x="884006" y="203953"/>
                  </a:cubicBezTo>
                  <a:cubicBezTo>
                    <a:pt x="881011" y="203569"/>
                    <a:pt x="874023" y="205259"/>
                    <a:pt x="870952" y="197733"/>
                  </a:cubicBezTo>
                  <a:cubicBezTo>
                    <a:pt x="867343" y="189056"/>
                    <a:pt x="895601" y="123479"/>
                    <a:pt x="904739" y="121482"/>
                  </a:cubicBezTo>
                  <a:close/>
                  <a:moveTo>
                    <a:pt x="508587" y="121482"/>
                  </a:moveTo>
                  <a:cubicBezTo>
                    <a:pt x="515728" y="119870"/>
                    <a:pt x="524482" y="118871"/>
                    <a:pt x="530855" y="121559"/>
                  </a:cubicBezTo>
                  <a:cubicBezTo>
                    <a:pt x="540915" y="125706"/>
                    <a:pt x="533850" y="134766"/>
                    <a:pt x="532084" y="140987"/>
                  </a:cubicBezTo>
                  <a:cubicBezTo>
                    <a:pt x="527784" y="156728"/>
                    <a:pt x="521641" y="171932"/>
                    <a:pt x="516879" y="187597"/>
                  </a:cubicBezTo>
                  <a:cubicBezTo>
                    <a:pt x="512810" y="201035"/>
                    <a:pt x="503288" y="204644"/>
                    <a:pt x="487854" y="203953"/>
                  </a:cubicBezTo>
                  <a:cubicBezTo>
                    <a:pt x="484859" y="203569"/>
                    <a:pt x="477871" y="205259"/>
                    <a:pt x="474800" y="197733"/>
                  </a:cubicBezTo>
                  <a:cubicBezTo>
                    <a:pt x="471191" y="189056"/>
                    <a:pt x="499449" y="123479"/>
                    <a:pt x="508587" y="121482"/>
                  </a:cubicBezTo>
                  <a:close/>
                  <a:moveTo>
                    <a:pt x="426673" y="104820"/>
                  </a:moveTo>
                  <a:cubicBezTo>
                    <a:pt x="431088" y="104877"/>
                    <a:pt x="435330" y="106010"/>
                    <a:pt x="438863" y="109350"/>
                  </a:cubicBezTo>
                  <a:cubicBezTo>
                    <a:pt x="445851" y="116030"/>
                    <a:pt x="438786" y="123479"/>
                    <a:pt x="436789" y="130160"/>
                  </a:cubicBezTo>
                  <a:cubicBezTo>
                    <a:pt x="432412" y="144673"/>
                    <a:pt x="426269" y="158648"/>
                    <a:pt x="422583" y="173315"/>
                  </a:cubicBezTo>
                  <a:cubicBezTo>
                    <a:pt x="418974" y="187599"/>
                    <a:pt x="409913" y="190823"/>
                    <a:pt x="393941" y="189364"/>
                  </a:cubicBezTo>
                  <a:cubicBezTo>
                    <a:pt x="391407" y="188980"/>
                    <a:pt x="384420" y="191514"/>
                    <a:pt x="380964" y="183989"/>
                  </a:cubicBezTo>
                  <a:cubicBezTo>
                    <a:pt x="377355" y="176003"/>
                    <a:pt x="404922" y="108659"/>
                    <a:pt x="413446" y="106739"/>
                  </a:cubicBezTo>
                  <a:cubicBezTo>
                    <a:pt x="417669" y="105779"/>
                    <a:pt x="422257" y="104762"/>
                    <a:pt x="426673" y="104820"/>
                  </a:cubicBezTo>
                  <a:close/>
                  <a:moveTo>
                    <a:pt x="323775" y="86928"/>
                  </a:moveTo>
                  <a:cubicBezTo>
                    <a:pt x="328191" y="86985"/>
                    <a:pt x="332433" y="88118"/>
                    <a:pt x="335966" y="91458"/>
                  </a:cubicBezTo>
                  <a:cubicBezTo>
                    <a:pt x="342954" y="98138"/>
                    <a:pt x="335889" y="105587"/>
                    <a:pt x="333892" y="112268"/>
                  </a:cubicBezTo>
                  <a:cubicBezTo>
                    <a:pt x="329515" y="126781"/>
                    <a:pt x="323372" y="140756"/>
                    <a:pt x="319686" y="155423"/>
                  </a:cubicBezTo>
                  <a:cubicBezTo>
                    <a:pt x="316077" y="169706"/>
                    <a:pt x="307016" y="172931"/>
                    <a:pt x="291044" y="171472"/>
                  </a:cubicBezTo>
                  <a:cubicBezTo>
                    <a:pt x="288510" y="171088"/>
                    <a:pt x="281523" y="173622"/>
                    <a:pt x="278067" y="166097"/>
                  </a:cubicBezTo>
                  <a:cubicBezTo>
                    <a:pt x="274458" y="158111"/>
                    <a:pt x="302025" y="90767"/>
                    <a:pt x="310548" y="88847"/>
                  </a:cubicBezTo>
                  <a:cubicBezTo>
                    <a:pt x="314772" y="87887"/>
                    <a:pt x="319360" y="86870"/>
                    <a:pt x="323775" y="86928"/>
                  </a:cubicBezTo>
                  <a:close/>
                  <a:moveTo>
                    <a:pt x="214870" y="64351"/>
                  </a:moveTo>
                  <a:cubicBezTo>
                    <a:pt x="222011" y="62739"/>
                    <a:pt x="230765" y="61740"/>
                    <a:pt x="237138" y="64428"/>
                  </a:cubicBezTo>
                  <a:cubicBezTo>
                    <a:pt x="247198" y="68575"/>
                    <a:pt x="240133" y="77636"/>
                    <a:pt x="238367" y="83856"/>
                  </a:cubicBezTo>
                  <a:cubicBezTo>
                    <a:pt x="234067" y="99598"/>
                    <a:pt x="227924" y="114802"/>
                    <a:pt x="223162" y="130466"/>
                  </a:cubicBezTo>
                  <a:cubicBezTo>
                    <a:pt x="219093" y="143828"/>
                    <a:pt x="209571" y="147514"/>
                    <a:pt x="194137" y="146823"/>
                  </a:cubicBezTo>
                  <a:cubicBezTo>
                    <a:pt x="191142" y="146439"/>
                    <a:pt x="184154" y="148128"/>
                    <a:pt x="181083" y="140603"/>
                  </a:cubicBezTo>
                  <a:cubicBezTo>
                    <a:pt x="177473" y="131926"/>
                    <a:pt x="205732" y="66348"/>
                    <a:pt x="214870" y="64351"/>
                  </a:cubicBezTo>
                  <a:close/>
                  <a:moveTo>
                    <a:pt x="120728" y="31640"/>
                  </a:moveTo>
                  <a:cubicBezTo>
                    <a:pt x="127869" y="30028"/>
                    <a:pt x="136622" y="29030"/>
                    <a:pt x="142996" y="31717"/>
                  </a:cubicBezTo>
                  <a:cubicBezTo>
                    <a:pt x="153055" y="35864"/>
                    <a:pt x="145991" y="44924"/>
                    <a:pt x="144225" y="51145"/>
                  </a:cubicBezTo>
                  <a:cubicBezTo>
                    <a:pt x="139924" y="66887"/>
                    <a:pt x="133781" y="82091"/>
                    <a:pt x="129021" y="97755"/>
                  </a:cubicBezTo>
                  <a:cubicBezTo>
                    <a:pt x="125028" y="111117"/>
                    <a:pt x="115429" y="114803"/>
                    <a:pt x="99994" y="114112"/>
                  </a:cubicBezTo>
                  <a:cubicBezTo>
                    <a:pt x="96999" y="113728"/>
                    <a:pt x="90012" y="115417"/>
                    <a:pt x="86941" y="107892"/>
                  </a:cubicBezTo>
                  <a:cubicBezTo>
                    <a:pt x="83331" y="99215"/>
                    <a:pt x="111590" y="33637"/>
                    <a:pt x="120728" y="31640"/>
                  </a:cubicBezTo>
                  <a:close/>
                  <a:moveTo>
                    <a:pt x="46031" y="2"/>
                  </a:moveTo>
                  <a:cubicBezTo>
                    <a:pt x="50447" y="60"/>
                    <a:pt x="54689" y="1193"/>
                    <a:pt x="58222" y="4533"/>
                  </a:cubicBezTo>
                  <a:cubicBezTo>
                    <a:pt x="65210" y="11213"/>
                    <a:pt x="58145" y="18662"/>
                    <a:pt x="56148" y="25342"/>
                  </a:cubicBezTo>
                  <a:cubicBezTo>
                    <a:pt x="51771" y="39856"/>
                    <a:pt x="45628" y="53831"/>
                    <a:pt x="41942" y="68498"/>
                  </a:cubicBezTo>
                  <a:cubicBezTo>
                    <a:pt x="38410" y="82781"/>
                    <a:pt x="29272" y="86006"/>
                    <a:pt x="13300" y="84547"/>
                  </a:cubicBezTo>
                  <a:cubicBezTo>
                    <a:pt x="10766" y="84163"/>
                    <a:pt x="3778" y="86697"/>
                    <a:pt x="323" y="79172"/>
                  </a:cubicBezTo>
                  <a:cubicBezTo>
                    <a:pt x="-3286" y="71186"/>
                    <a:pt x="24281" y="3841"/>
                    <a:pt x="32805" y="1922"/>
                  </a:cubicBezTo>
                  <a:cubicBezTo>
                    <a:pt x="37028" y="962"/>
                    <a:pt x="41616" y="-55"/>
                    <a:pt x="46031" y="2"/>
                  </a:cubicBezTo>
                  <a:close/>
                </a:path>
              </a:pathLst>
            </a:custGeom>
            <a:solidFill>
              <a:schemeClr val="accent1"/>
            </a:solidFill>
            <a:ln w="9525" cap="flat">
              <a:noFill/>
              <a:prstDash val="solid"/>
              <a:miter/>
            </a:ln>
          </p:spPr>
          <p:txBody>
            <a:bodyPr wrap="square" rtlCol="0" anchor="ctr">
              <a:noAutofit/>
            </a:bodyPr>
            <a:lstStyle/>
            <a:p>
              <a:endParaRPr lang="en-US" sz="1350"/>
            </a:p>
          </p:txBody>
        </p:sp>
        <p:grpSp>
          <p:nvGrpSpPr>
            <p:cNvPr id="42" name="그룹 41">
              <a:extLst>
                <a:ext uri="{FF2B5EF4-FFF2-40B4-BE49-F238E27FC236}">
                  <a16:creationId xmlns:a16="http://schemas.microsoft.com/office/drawing/2014/main" id="{04D90FE7-BE16-43C7-9DE9-C07ED498A71A}"/>
                </a:ext>
              </a:extLst>
            </p:cNvPr>
            <p:cNvGrpSpPr/>
            <p:nvPr/>
          </p:nvGrpSpPr>
          <p:grpSpPr>
            <a:xfrm>
              <a:off x="2980377" y="3537372"/>
              <a:ext cx="319559" cy="332398"/>
              <a:chOff x="3581615" y="3556550"/>
              <a:chExt cx="319559" cy="332398"/>
            </a:xfrm>
          </p:grpSpPr>
          <p:sp>
            <p:nvSpPr>
              <p:cNvPr id="5" name="Freeform: Shape 4">
                <a:extLst>
                  <a:ext uri="{FF2B5EF4-FFF2-40B4-BE49-F238E27FC236}">
                    <a16:creationId xmlns:a16="http://schemas.microsoft.com/office/drawing/2014/main" id="{3C516D41-38FC-4549-AA22-4695E0DA5A30}"/>
                  </a:ext>
                </a:extLst>
              </p:cNvPr>
              <p:cNvSpPr/>
              <p:nvPr/>
            </p:nvSpPr>
            <p:spPr>
              <a:xfrm>
                <a:off x="3581615" y="3556550"/>
                <a:ext cx="319559" cy="332398"/>
              </a:xfrm>
              <a:custGeom>
                <a:avLst/>
                <a:gdLst>
                  <a:gd name="connsiteX0" fmla="*/ 357981 w 396387"/>
                  <a:gd name="connsiteY0" fmla="*/ 412273 h 412313"/>
                  <a:gd name="connsiteX1" fmla="*/ 16605 w 396387"/>
                  <a:gd name="connsiteY1" fmla="*/ 389889 h 412313"/>
                  <a:gd name="connsiteX2" fmla="*/ 31 w 396387"/>
                  <a:gd name="connsiteY2" fmla="*/ 371125 h 412313"/>
                  <a:gd name="connsiteX3" fmla="*/ 21748 w 396387"/>
                  <a:gd name="connsiteY3" fmla="*/ 16604 h 412313"/>
                  <a:gd name="connsiteX4" fmla="*/ 40512 w 396387"/>
                  <a:gd name="connsiteY4" fmla="*/ 31 h 412313"/>
                  <a:gd name="connsiteX5" fmla="*/ 379698 w 396387"/>
                  <a:gd name="connsiteY5" fmla="*/ 20033 h 412313"/>
                  <a:gd name="connsiteX6" fmla="*/ 396366 w 396387"/>
                  <a:gd name="connsiteY6" fmla="*/ 38702 h 412313"/>
                  <a:gd name="connsiteX7" fmla="*/ 376840 w 396387"/>
                  <a:gd name="connsiteY7" fmla="*/ 395604 h 412313"/>
                  <a:gd name="connsiteX8" fmla="*/ 357981 w 396387"/>
                  <a:gd name="connsiteY8" fmla="*/ 412273 h 41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387" h="412313">
                    <a:moveTo>
                      <a:pt x="357981" y="412273"/>
                    </a:moveTo>
                    <a:lnTo>
                      <a:pt x="16605" y="389889"/>
                    </a:lnTo>
                    <a:cubicBezTo>
                      <a:pt x="6889" y="389222"/>
                      <a:pt x="-541" y="380840"/>
                      <a:pt x="31" y="371125"/>
                    </a:cubicBezTo>
                    <a:lnTo>
                      <a:pt x="21748" y="16604"/>
                    </a:lnTo>
                    <a:cubicBezTo>
                      <a:pt x="22319" y="6889"/>
                      <a:pt x="30701" y="-541"/>
                      <a:pt x="40512" y="31"/>
                    </a:cubicBezTo>
                    <a:lnTo>
                      <a:pt x="379698" y="20033"/>
                    </a:lnTo>
                    <a:cubicBezTo>
                      <a:pt x="389413" y="20605"/>
                      <a:pt x="396842" y="28987"/>
                      <a:pt x="396366" y="38702"/>
                    </a:cubicBezTo>
                    <a:lnTo>
                      <a:pt x="376840" y="395604"/>
                    </a:lnTo>
                    <a:cubicBezTo>
                      <a:pt x="376268" y="405415"/>
                      <a:pt x="367791" y="412940"/>
                      <a:pt x="357981" y="412273"/>
                    </a:cubicBezTo>
                    <a:close/>
                  </a:path>
                </a:pathLst>
              </a:custGeom>
              <a:solidFill>
                <a:srgbClr val="ED1C24"/>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A83F4C91-097B-4740-B98E-B61CB98BB889}"/>
                  </a:ext>
                </a:extLst>
              </p:cNvPr>
              <p:cNvSpPr/>
              <p:nvPr/>
            </p:nvSpPr>
            <p:spPr>
              <a:xfrm>
                <a:off x="3594282" y="3570830"/>
                <a:ext cx="291236" cy="303138"/>
              </a:xfrm>
              <a:custGeom>
                <a:avLst/>
                <a:gdLst>
                  <a:gd name="connsiteX0" fmla="*/ 326265 w 361255"/>
                  <a:gd name="connsiteY0" fmla="*/ 375985 h 376018"/>
                  <a:gd name="connsiteX1" fmla="*/ 15083 w 361255"/>
                  <a:gd name="connsiteY1" fmla="*/ 355602 h 376018"/>
                  <a:gd name="connsiteX2" fmla="*/ 34 w 361255"/>
                  <a:gd name="connsiteY2" fmla="*/ 338457 h 376018"/>
                  <a:gd name="connsiteX3" fmla="*/ 19846 w 361255"/>
                  <a:gd name="connsiteY3" fmla="*/ 15178 h 376018"/>
                  <a:gd name="connsiteX4" fmla="*/ 36896 w 361255"/>
                  <a:gd name="connsiteY4" fmla="*/ 33 h 376018"/>
                  <a:gd name="connsiteX5" fmla="*/ 346077 w 361255"/>
                  <a:gd name="connsiteY5" fmla="*/ 18321 h 376018"/>
                  <a:gd name="connsiteX6" fmla="*/ 361222 w 361255"/>
                  <a:gd name="connsiteY6" fmla="*/ 35371 h 376018"/>
                  <a:gd name="connsiteX7" fmla="*/ 343410 w 361255"/>
                  <a:gd name="connsiteY7" fmla="*/ 360745 h 376018"/>
                  <a:gd name="connsiteX8" fmla="*/ 326265 w 361255"/>
                  <a:gd name="connsiteY8" fmla="*/ 375985 h 37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55" h="376018">
                    <a:moveTo>
                      <a:pt x="326265" y="375985"/>
                    </a:moveTo>
                    <a:lnTo>
                      <a:pt x="15083" y="355602"/>
                    </a:lnTo>
                    <a:cubicBezTo>
                      <a:pt x="6225" y="355030"/>
                      <a:pt x="-538" y="347410"/>
                      <a:pt x="34" y="338457"/>
                    </a:cubicBezTo>
                    <a:lnTo>
                      <a:pt x="19846" y="15178"/>
                    </a:lnTo>
                    <a:cubicBezTo>
                      <a:pt x="20417" y="6320"/>
                      <a:pt x="28037" y="-538"/>
                      <a:pt x="36896" y="33"/>
                    </a:cubicBezTo>
                    <a:lnTo>
                      <a:pt x="346077" y="18321"/>
                    </a:lnTo>
                    <a:cubicBezTo>
                      <a:pt x="354935" y="18893"/>
                      <a:pt x="361793" y="26418"/>
                      <a:pt x="361222" y="35371"/>
                    </a:cubicBezTo>
                    <a:lnTo>
                      <a:pt x="343410" y="360745"/>
                    </a:lnTo>
                    <a:cubicBezTo>
                      <a:pt x="342934" y="369699"/>
                      <a:pt x="335219" y="376557"/>
                      <a:pt x="326265" y="375985"/>
                    </a:cubicBezTo>
                    <a:close/>
                  </a:path>
                </a:pathLst>
              </a:custGeom>
              <a:solidFill>
                <a:srgbClr val="3C2415"/>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C4493AA-AA55-4422-B2B3-644837472F3C}"/>
                  </a:ext>
                </a:extLst>
              </p:cNvPr>
              <p:cNvSpPr/>
              <p:nvPr/>
            </p:nvSpPr>
            <p:spPr>
              <a:xfrm>
                <a:off x="3702351" y="3575388"/>
                <a:ext cx="80704" cy="293562"/>
              </a:xfrm>
              <a:custGeom>
                <a:avLst/>
                <a:gdLst>
                  <a:gd name="connsiteX0" fmla="*/ 77819 w 100107"/>
                  <a:gd name="connsiteY0" fmla="*/ 364141 h 364140"/>
                  <a:gd name="connsiteX1" fmla="*/ 0 w 100107"/>
                  <a:gd name="connsiteY1" fmla="*/ 356902 h 364140"/>
                  <a:gd name="connsiteX2" fmla="*/ 21241 w 100107"/>
                  <a:gd name="connsiteY2" fmla="*/ 0 h 364140"/>
                  <a:gd name="connsiteX3" fmla="*/ 100108 w 100107"/>
                  <a:gd name="connsiteY3" fmla="*/ 5334 h 364140"/>
                </a:gdLst>
                <a:ahLst/>
                <a:cxnLst>
                  <a:cxn ang="0">
                    <a:pos x="connsiteX0" y="connsiteY0"/>
                  </a:cxn>
                  <a:cxn ang="0">
                    <a:pos x="connsiteX1" y="connsiteY1"/>
                  </a:cxn>
                  <a:cxn ang="0">
                    <a:pos x="connsiteX2" y="connsiteY2"/>
                  </a:cxn>
                  <a:cxn ang="0">
                    <a:pos x="connsiteX3" y="connsiteY3"/>
                  </a:cxn>
                </a:cxnLst>
                <a:rect l="l" t="t" r="r" b="b"/>
                <a:pathLst>
                  <a:path w="100107" h="364140">
                    <a:moveTo>
                      <a:pt x="77819" y="364141"/>
                    </a:moveTo>
                    <a:lnTo>
                      <a:pt x="0" y="356902"/>
                    </a:lnTo>
                    <a:lnTo>
                      <a:pt x="21241" y="0"/>
                    </a:lnTo>
                    <a:lnTo>
                      <a:pt x="100108" y="5334"/>
                    </a:lnTo>
                    <a:close/>
                  </a:path>
                </a:pathLst>
              </a:custGeom>
              <a:solidFill>
                <a:srgbClr val="FCEBE9"/>
              </a:solidFill>
              <a:ln w="9525" cap="flat">
                <a:noFill/>
                <a:prstDash val="solid"/>
                <a:miter/>
              </a:ln>
            </p:spPr>
            <p:txBody>
              <a:bodyPr rtlCol="0" anchor="ctr"/>
              <a:lstStyle/>
              <a:p>
                <a:endParaRPr lang="en-US" sz="1350"/>
              </a:p>
            </p:txBody>
          </p:sp>
          <p:sp>
            <p:nvSpPr>
              <p:cNvPr id="41" name="자유형: 도형 40">
                <a:extLst>
                  <a:ext uri="{FF2B5EF4-FFF2-40B4-BE49-F238E27FC236}">
                    <a16:creationId xmlns:a16="http://schemas.microsoft.com/office/drawing/2014/main" id="{F0B56BFB-66C2-474F-A45D-C64E36ECF671}"/>
                  </a:ext>
                </a:extLst>
              </p:cNvPr>
              <p:cNvSpPr/>
              <p:nvPr/>
            </p:nvSpPr>
            <p:spPr>
              <a:xfrm>
                <a:off x="3656864" y="3613063"/>
                <a:ext cx="169836" cy="223281"/>
              </a:xfrm>
              <a:custGeom>
                <a:avLst/>
                <a:gdLst>
                  <a:gd name="connsiteX0" fmla="*/ 19302 w 169836"/>
                  <a:gd name="connsiteY0" fmla="*/ 163128 h 223281"/>
                  <a:gd name="connsiteX1" fmla="*/ 145004 w 169836"/>
                  <a:gd name="connsiteY1" fmla="*/ 169962 h 223281"/>
                  <a:gd name="connsiteX2" fmla="*/ 161438 w 169836"/>
                  <a:gd name="connsiteY2" fmla="*/ 188238 h 223281"/>
                  <a:gd name="connsiteX3" fmla="*/ 160439 w 169836"/>
                  <a:gd name="connsiteY3" fmla="*/ 206821 h 223281"/>
                  <a:gd name="connsiteX4" fmla="*/ 142163 w 169836"/>
                  <a:gd name="connsiteY4" fmla="*/ 223254 h 223281"/>
                  <a:gd name="connsiteX5" fmla="*/ 16461 w 169836"/>
                  <a:gd name="connsiteY5" fmla="*/ 216420 h 223281"/>
                  <a:gd name="connsiteX6" fmla="*/ 27 w 169836"/>
                  <a:gd name="connsiteY6" fmla="*/ 198143 h 223281"/>
                  <a:gd name="connsiteX7" fmla="*/ 1026 w 169836"/>
                  <a:gd name="connsiteY7" fmla="*/ 179561 h 223281"/>
                  <a:gd name="connsiteX8" fmla="*/ 19302 w 169836"/>
                  <a:gd name="connsiteY8" fmla="*/ 163128 h 223281"/>
                  <a:gd name="connsiteX9" fmla="*/ 23065 w 169836"/>
                  <a:gd name="connsiteY9" fmla="*/ 81501 h 223281"/>
                  <a:gd name="connsiteX10" fmla="*/ 148767 w 169836"/>
                  <a:gd name="connsiteY10" fmla="*/ 88335 h 223281"/>
                  <a:gd name="connsiteX11" fmla="*/ 165201 w 169836"/>
                  <a:gd name="connsiteY11" fmla="*/ 106611 h 223281"/>
                  <a:gd name="connsiteX12" fmla="*/ 164202 w 169836"/>
                  <a:gd name="connsiteY12" fmla="*/ 125194 h 223281"/>
                  <a:gd name="connsiteX13" fmla="*/ 145926 w 169836"/>
                  <a:gd name="connsiteY13" fmla="*/ 141627 h 223281"/>
                  <a:gd name="connsiteX14" fmla="*/ 20224 w 169836"/>
                  <a:gd name="connsiteY14" fmla="*/ 134793 h 223281"/>
                  <a:gd name="connsiteX15" fmla="*/ 3790 w 169836"/>
                  <a:gd name="connsiteY15" fmla="*/ 116516 h 223281"/>
                  <a:gd name="connsiteX16" fmla="*/ 4789 w 169836"/>
                  <a:gd name="connsiteY16" fmla="*/ 97934 h 223281"/>
                  <a:gd name="connsiteX17" fmla="*/ 23065 w 169836"/>
                  <a:gd name="connsiteY17" fmla="*/ 81501 h 223281"/>
                  <a:gd name="connsiteX18" fmla="*/ 27673 w 169836"/>
                  <a:gd name="connsiteY18" fmla="*/ 28 h 223281"/>
                  <a:gd name="connsiteX19" fmla="*/ 153375 w 169836"/>
                  <a:gd name="connsiteY19" fmla="*/ 6862 h 223281"/>
                  <a:gd name="connsiteX20" fmla="*/ 169809 w 169836"/>
                  <a:gd name="connsiteY20" fmla="*/ 25138 h 223281"/>
                  <a:gd name="connsiteX21" fmla="*/ 168810 w 169836"/>
                  <a:gd name="connsiteY21" fmla="*/ 43721 h 223281"/>
                  <a:gd name="connsiteX22" fmla="*/ 150534 w 169836"/>
                  <a:gd name="connsiteY22" fmla="*/ 60154 h 223281"/>
                  <a:gd name="connsiteX23" fmla="*/ 24832 w 169836"/>
                  <a:gd name="connsiteY23" fmla="*/ 53320 h 223281"/>
                  <a:gd name="connsiteX24" fmla="*/ 8399 w 169836"/>
                  <a:gd name="connsiteY24" fmla="*/ 35043 h 223281"/>
                  <a:gd name="connsiteX25" fmla="*/ 9397 w 169836"/>
                  <a:gd name="connsiteY25" fmla="*/ 16461 h 223281"/>
                  <a:gd name="connsiteX26" fmla="*/ 27673 w 169836"/>
                  <a:gd name="connsiteY26" fmla="*/ 28 h 22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9836" h="223281">
                    <a:moveTo>
                      <a:pt x="19302" y="163128"/>
                    </a:moveTo>
                    <a:lnTo>
                      <a:pt x="145004" y="169962"/>
                    </a:lnTo>
                    <a:cubicBezTo>
                      <a:pt x="154604" y="170499"/>
                      <a:pt x="161974" y="178716"/>
                      <a:pt x="161438" y="188238"/>
                    </a:cubicBezTo>
                    <a:lnTo>
                      <a:pt x="160439" y="206821"/>
                    </a:lnTo>
                    <a:cubicBezTo>
                      <a:pt x="159978" y="216420"/>
                      <a:pt x="151762" y="223791"/>
                      <a:pt x="142163" y="223254"/>
                    </a:cubicBezTo>
                    <a:lnTo>
                      <a:pt x="16461" y="216420"/>
                    </a:lnTo>
                    <a:cubicBezTo>
                      <a:pt x="6861" y="215882"/>
                      <a:pt x="-510" y="207665"/>
                      <a:pt x="27" y="198143"/>
                    </a:cubicBezTo>
                    <a:lnTo>
                      <a:pt x="1026" y="179561"/>
                    </a:lnTo>
                    <a:cubicBezTo>
                      <a:pt x="1563" y="169962"/>
                      <a:pt x="9780" y="162590"/>
                      <a:pt x="19302" y="163128"/>
                    </a:cubicBezTo>
                    <a:close/>
                    <a:moveTo>
                      <a:pt x="23065" y="81501"/>
                    </a:moveTo>
                    <a:lnTo>
                      <a:pt x="148767" y="88335"/>
                    </a:lnTo>
                    <a:cubicBezTo>
                      <a:pt x="158367" y="88872"/>
                      <a:pt x="165737" y="97089"/>
                      <a:pt x="165201" y="106611"/>
                    </a:cubicBezTo>
                    <a:lnTo>
                      <a:pt x="164202" y="125194"/>
                    </a:lnTo>
                    <a:cubicBezTo>
                      <a:pt x="163665" y="134793"/>
                      <a:pt x="155525" y="142164"/>
                      <a:pt x="145926" y="141627"/>
                    </a:cubicBezTo>
                    <a:lnTo>
                      <a:pt x="20224" y="134793"/>
                    </a:lnTo>
                    <a:cubicBezTo>
                      <a:pt x="10625" y="134255"/>
                      <a:pt x="3253" y="126038"/>
                      <a:pt x="3790" y="116516"/>
                    </a:cubicBezTo>
                    <a:lnTo>
                      <a:pt x="4789" y="97934"/>
                    </a:lnTo>
                    <a:cubicBezTo>
                      <a:pt x="5326" y="88335"/>
                      <a:pt x="13543" y="80964"/>
                      <a:pt x="23065" y="81501"/>
                    </a:cubicBezTo>
                    <a:close/>
                    <a:moveTo>
                      <a:pt x="27673" y="28"/>
                    </a:moveTo>
                    <a:lnTo>
                      <a:pt x="153375" y="6862"/>
                    </a:lnTo>
                    <a:cubicBezTo>
                      <a:pt x="162975" y="7399"/>
                      <a:pt x="170345" y="15616"/>
                      <a:pt x="169809" y="25138"/>
                    </a:cubicBezTo>
                    <a:lnTo>
                      <a:pt x="168810" y="43721"/>
                    </a:lnTo>
                    <a:cubicBezTo>
                      <a:pt x="168273" y="53320"/>
                      <a:pt x="160133" y="60691"/>
                      <a:pt x="150534" y="60154"/>
                    </a:cubicBezTo>
                    <a:lnTo>
                      <a:pt x="24832" y="53320"/>
                    </a:lnTo>
                    <a:cubicBezTo>
                      <a:pt x="15233" y="52782"/>
                      <a:pt x="7861" y="44565"/>
                      <a:pt x="8399" y="35043"/>
                    </a:cubicBezTo>
                    <a:lnTo>
                      <a:pt x="9397" y="16461"/>
                    </a:lnTo>
                    <a:cubicBezTo>
                      <a:pt x="9934" y="6862"/>
                      <a:pt x="18151" y="-510"/>
                      <a:pt x="27673" y="28"/>
                    </a:cubicBezTo>
                    <a:close/>
                  </a:path>
                </a:pathLst>
              </a:custGeom>
              <a:solidFill>
                <a:schemeClr val="accent2"/>
              </a:solidFill>
              <a:ln w="9525" cap="flat">
                <a:noFill/>
                <a:prstDash val="solid"/>
                <a:miter/>
              </a:ln>
            </p:spPr>
            <p:txBody>
              <a:bodyPr wrap="square" rtlCol="0" anchor="ctr">
                <a:noAutofit/>
              </a:bodyPr>
              <a:lstStyle/>
              <a:p>
                <a:endParaRPr lang="en-US" sz="1350"/>
              </a:p>
            </p:txBody>
          </p:sp>
        </p:grpSp>
        <p:grpSp>
          <p:nvGrpSpPr>
            <p:cNvPr id="29" name="Group 28">
              <a:extLst>
                <a:ext uri="{FF2B5EF4-FFF2-40B4-BE49-F238E27FC236}">
                  <a16:creationId xmlns:a16="http://schemas.microsoft.com/office/drawing/2014/main" id="{2E2AAA23-F918-5805-E8C3-9F6F4631F05F}"/>
                </a:ext>
              </a:extLst>
            </p:cNvPr>
            <p:cNvGrpSpPr/>
            <p:nvPr/>
          </p:nvGrpSpPr>
          <p:grpSpPr>
            <a:xfrm>
              <a:off x="48265" y="1088768"/>
              <a:ext cx="11298953" cy="5315211"/>
              <a:chOff x="203248" y="1057772"/>
              <a:chExt cx="11298953" cy="5315211"/>
            </a:xfrm>
          </p:grpSpPr>
          <p:sp>
            <p:nvSpPr>
              <p:cNvPr id="10" name="Freeform: Shape 9">
                <a:extLst>
                  <a:ext uri="{FF2B5EF4-FFF2-40B4-BE49-F238E27FC236}">
                    <a16:creationId xmlns:a16="http://schemas.microsoft.com/office/drawing/2014/main" id="{3B0C7326-D30C-41BB-A854-1B1BCD9A1CEF}"/>
                  </a:ext>
                </a:extLst>
              </p:cNvPr>
              <p:cNvSpPr/>
              <p:nvPr/>
            </p:nvSpPr>
            <p:spPr>
              <a:xfrm>
                <a:off x="203248" y="6025713"/>
                <a:ext cx="6061365" cy="293793"/>
              </a:xfrm>
              <a:custGeom>
                <a:avLst/>
                <a:gdLst>
                  <a:gd name="connsiteX0" fmla="*/ 9211437 w 9211437"/>
                  <a:gd name="connsiteY0" fmla="*/ 182213 h 364426"/>
                  <a:gd name="connsiteX1" fmla="*/ 4605719 w 9211437"/>
                  <a:gd name="connsiteY1" fmla="*/ 364426 h 364426"/>
                  <a:gd name="connsiteX2" fmla="*/ 0 w 9211437"/>
                  <a:gd name="connsiteY2" fmla="*/ 182213 h 364426"/>
                  <a:gd name="connsiteX3" fmla="*/ 4605719 w 9211437"/>
                  <a:gd name="connsiteY3" fmla="*/ 0 h 364426"/>
                  <a:gd name="connsiteX4" fmla="*/ 9211437 w 9211437"/>
                  <a:gd name="connsiteY4" fmla="*/ 182213 h 36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1437" h="364426">
                    <a:moveTo>
                      <a:pt x="9211437" y="182213"/>
                    </a:moveTo>
                    <a:cubicBezTo>
                      <a:pt x="9211437" y="282847"/>
                      <a:pt x="7149387" y="364426"/>
                      <a:pt x="4605719" y="364426"/>
                    </a:cubicBezTo>
                    <a:cubicBezTo>
                      <a:pt x="2062051" y="364426"/>
                      <a:pt x="0" y="282847"/>
                      <a:pt x="0" y="182213"/>
                    </a:cubicBezTo>
                    <a:cubicBezTo>
                      <a:pt x="0" y="81579"/>
                      <a:pt x="2062051" y="0"/>
                      <a:pt x="4605719" y="0"/>
                    </a:cubicBezTo>
                    <a:cubicBezTo>
                      <a:pt x="7149387" y="0"/>
                      <a:pt x="9211437" y="81579"/>
                      <a:pt x="9211437" y="182213"/>
                    </a:cubicBezTo>
                    <a:close/>
                  </a:path>
                </a:pathLst>
              </a:custGeom>
              <a:solidFill>
                <a:schemeClr val="accent4">
                  <a:lumMod val="50000"/>
                </a:schemeClr>
              </a:solidFill>
              <a:ln w="9525" cap="flat">
                <a:noFill/>
                <a:prstDash val="solid"/>
                <a:miter/>
              </a:ln>
            </p:spPr>
            <p:txBody>
              <a:bodyPr rtlCol="0" anchor="ctr"/>
              <a:lstStyle/>
              <a:p>
                <a:endParaRPr lang="en-US" sz="1350"/>
              </a:p>
            </p:txBody>
          </p:sp>
          <p:grpSp>
            <p:nvGrpSpPr>
              <p:cNvPr id="39" name="그룹 38">
                <a:extLst>
                  <a:ext uri="{FF2B5EF4-FFF2-40B4-BE49-F238E27FC236}">
                    <a16:creationId xmlns:a16="http://schemas.microsoft.com/office/drawing/2014/main" id="{178A426B-9F21-4586-AE3C-DCE9875B0D70}"/>
                  </a:ext>
                </a:extLst>
              </p:cNvPr>
              <p:cNvGrpSpPr/>
              <p:nvPr/>
            </p:nvGrpSpPr>
            <p:grpSpPr>
              <a:xfrm>
                <a:off x="759657" y="2129418"/>
                <a:ext cx="4525309" cy="4049841"/>
                <a:chOff x="1205912" y="2179592"/>
                <a:chExt cx="4525309" cy="4049841"/>
              </a:xfrm>
            </p:grpSpPr>
            <p:sp>
              <p:nvSpPr>
                <p:cNvPr id="11" name="Freeform: Shape 10">
                  <a:extLst>
                    <a:ext uri="{FF2B5EF4-FFF2-40B4-BE49-F238E27FC236}">
                      <a16:creationId xmlns:a16="http://schemas.microsoft.com/office/drawing/2014/main" id="{07C330AD-2089-4627-84AF-179A99D0B94D}"/>
                    </a:ext>
                  </a:extLst>
                </p:cNvPr>
                <p:cNvSpPr/>
                <p:nvPr/>
              </p:nvSpPr>
              <p:spPr>
                <a:xfrm>
                  <a:off x="1205912" y="2179592"/>
                  <a:ext cx="4512433" cy="4045419"/>
                </a:xfrm>
                <a:custGeom>
                  <a:avLst/>
                  <a:gdLst>
                    <a:gd name="connsiteX0" fmla="*/ 5587607 w 5597304"/>
                    <a:gd name="connsiteY0" fmla="*/ 4328838 h 5018012"/>
                    <a:gd name="connsiteX1" fmla="*/ 5528742 w 5597304"/>
                    <a:gd name="connsiteY1" fmla="*/ 4269116 h 5018012"/>
                    <a:gd name="connsiteX2" fmla="*/ 1619491 w 5597304"/>
                    <a:gd name="connsiteY2" fmla="*/ 4271212 h 5018012"/>
                    <a:gd name="connsiteX3" fmla="*/ 1520241 w 5597304"/>
                    <a:gd name="connsiteY3" fmla="*/ 4191487 h 5018012"/>
                    <a:gd name="connsiteX4" fmla="*/ 1499000 w 5597304"/>
                    <a:gd name="connsiteY4" fmla="*/ 4050898 h 5018012"/>
                    <a:gd name="connsiteX5" fmla="*/ 859777 w 5597304"/>
                    <a:gd name="connsiteY5" fmla="*/ 36777 h 5018012"/>
                    <a:gd name="connsiteX6" fmla="*/ 834631 w 5597304"/>
                    <a:gd name="connsiteY6" fmla="*/ 106 h 5018012"/>
                    <a:gd name="connsiteX7" fmla="*/ 498780 w 5597304"/>
                    <a:gd name="connsiteY7" fmla="*/ 26395 h 5018012"/>
                    <a:gd name="connsiteX8" fmla="*/ 22339 w 5597304"/>
                    <a:gd name="connsiteY8" fmla="*/ 152506 h 5018012"/>
                    <a:gd name="connsiteX9" fmla="*/ 1003 w 5597304"/>
                    <a:gd name="connsiteY9" fmla="*/ 184986 h 5018012"/>
                    <a:gd name="connsiteX10" fmla="*/ 730809 w 5597304"/>
                    <a:gd name="connsiteY10" fmla="*/ 4849760 h 5018012"/>
                    <a:gd name="connsiteX11" fmla="*/ 751954 w 5597304"/>
                    <a:gd name="connsiteY11" fmla="*/ 4970823 h 5018012"/>
                    <a:gd name="connsiteX12" fmla="*/ 810152 w 5597304"/>
                    <a:gd name="connsiteY12" fmla="*/ 5013781 h 5018012"/>
                    <a:gd name="connsiteX13" fmla="*/ 5535600 w 5597304"/>
                    <a:gd name="connsiteY13" fmla="*/ 5017972 h 5018012"/>
                    <a:gd name="connsiteX14" fmla="*/ 5595703 w 5597304"/>
                    <a:gd name="connsiteY14" fmla="*/ 4985015 h 5018012"/>
                    <a:gd name="connsiteX15" fmla="*/ 5587607 w 5597304"/>
                    <a:gd name="connsiteY15" fmla="*/ 4328838 h 5018012"/>
                    <a:gd name="connsiteX16" fmla="*/ 953884 w 5597304"/>
                    <a:gd name="connsiteY16" fmla="*/ 4482952 h 5018012"/>
                    <a:gd name="connsiteX17" fmla="*/ 955885 w 5597304"/>
                    <a:gd name="connsiteY17" fmla="*/ 4483524 h 5018012"/>
                    <a:gd name="connsiteX18" fmla="*/ 953980 w 5597304"/>
                    <a:gd name="connsiteY18" fmla="*/ 4484095 h 5018012"/>
                    <a:gd name="connsiteX19" fmla="*/ 953884 w 5597304"/>
                    <a:gd name="connsiteY19" fmla="*/ 4482952 h 50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97304" h="5018012">
                      <a:moveTo>
                        <a:pt x="5587607" y="4328838"/>
                      </a:moveTo>
                      <a:cubicBezTo>
                        <a:pt x="5590273" y="4281403"/>
                        <a:pt x="5577606" y="4269021"/>
                        <a:pt x="5528742" y="4269116"/>
                      </a:cubicBezTo>
                      <a:cubicBezTo>
                        <a:pt x="4225722" y="4270640"/>
                        <a:pt x="2922607" y="4270164"/>
                        <a:pt x="1619491" y="4271212"/>
                      </a:cubicBezTo>
                      <a:cubicBezTo>
                        <a:pt x="1574724" y="4271212"/>
                        <a:pt x="1526623" y="4263115"/>
                        <a:pt x="1520241" y="4191487"/>
                      </a:cubicBezTo>
                      <a:cubicBezTo>
                        <a:pt x="1516050" y="4144434"/>
                        <a:pt x="1506430" y="4097761"/>
                        <a:pt x="1499000" y="4050898"/>
                      </a:cubicBezTo>
                      <a:cubicBezTo>
                        <a:pt x="1446422" y="3721619"/>
                        <a:pt x="881304" y="166127"/>
                        <a:pt x="859777" y="36777"/>
                      </a:cubicBezTo>
                      <a:cubicBezTo>
                        <a:pt x="857396" y="22395"/>
                        <a:pt x="863302" y="-1799"/>
                        <a:pt x="834631" y="106"/>
                      </a:cubicBezTo>
                      <a:cubicBezTo>
                        <a:pt x="722522" y="7345"/>
                        <a:pt x="608317" y="1440"/>
                        <a:pt x="498780" y="26395"/>
                      </a:cubicBezTo>
                      <a:cubicBezTo>
                        <a:pt x="338665" y="62876"/>
                        <a:pt x="181312" y="111168"/>
                        <a:pt x="22339" y="152506"/>
                      </a:cubicBezTo>
                      <a:cubicBezTo>
                        <a:pt x="622" y="158126"/>
                        <a:pt x="-1949" y="167079"/>
                        <a:pt x="1003" y="184986"/>
                      </a:cubicBezTo>
                      <a:cubicBezTo>
                        <a:pt x="11767" y="251661"/>
                        <a:pt x="733190" y="4837092"/>
                        <a:pt x="730809" y="4849760"/>
                      </a:cubicBezTo>
                      <a:cubicBezTo>
                        <a:pt x="730523" y="4891385"/>
                        <a:pt x="740334" y="4931104"/>
                        <a:pt x="751954" y="4970823"/>
                      </a:cubicBezTo>
                      <a:cubicBezTo>
                        <a:pt x="760813" y="5001017"/>
                        <a:pt x="777481" y="5014067"/>
                        <a:pt x="810152" y="5013781"/>
                      </a:cubicBezTo>
                      <a:cubicBezTo>
                        <a:pt x="900354" y="5013018"/>
                        <a:pt x="5434159" y="5018543"/>
                        <a:pt x="5535600" y="5017972"/>
                      </a:cubicBezTo>
                      <a:cubicBezTo>
                        <a:pt x="5561794" y="5017781"/>
                        <a:pt x="5591893" y="5017114"/>
                        <a:pt x="5595703" y="4985015"/>
                      </a:cubicBezTo>
                      <a:cubicBezTo>
                        <a:pt x="5602942" y="4924341"/>
                        <a:pt x="5583034" y="4410943"/>
                        <a:pt x="5587607" y="4328838"/>
                      </a:cubicBezTo>
                      <a:close/>
                      <a:moveTo>
                        <a:pt x="953884" y="4482952"/>
                      </a:moveTo>
                      <a:cubicBezTo>
                        <a:pt x="954551" y="4483143"/>
                        <a:pt x="955218" y="4483333"/>
                        <a:pt x="955885" y="4483524"/>
                      </a:cubicBezTo>
                      <a:cubicBezTo>
                        <a:pt x="955218" y="4483714"/>
                        <a:pt x="954551" y="4483905"/>
                        <a:pt x="953980" y="4484095"/>
                      </a:cubicBezTo>
                      <a:cubicBezTo>
                        <a:pt x="953980" y="4483714"/>
                        <a:pt x="953980" y="4483333"/>
                        <a:pt x="953884" y="4482952"/>
                      </a:cubicBezTo>
                      <a:close/>
                    </a:path>
                  </a:pathLst>
                </a:custGeom>
                <a:solidFill>
                  <a:srgbClr val="E8E7E7"/>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97FD64F9-49AD-4634-A1EF-93E55EDF5066}"/>
                    </a:ext>
                  </a:extLst>
                </p:cNvPr>
                <p:cNvSpPr/>
                <p:nvPr/>
              </p:nvSpPr>
              <p:spPr>
                <a:xfrm>
                  <a:off x="1233748" y="2312822"/>
                  <a:ext cx="4497473" cy="3916611"/>
                </a:xfrm>
                <a:custGeom>
                  <a:avLst/>
                  <a:gdLst>
                    <a:gd name="connsiteX0" fmla="*/ 5565842 w 5578748"/>
                    <a:gd name="connsiteY0" fmla="*/ 4451708 h 4858236"/>
                    <a:gd name="connsiteX1" fmla="*/ 5576986 w 5578748"/>
                    <a:gd name="connsiteY1" fmla="*/ 4822802 h 4858236"/>
                    <a:gd name="connsiteX2" fmla="*/ 5516884 w 5578748"/>
                    <a:gd name="connsiteY2" fmla="*/ 4855759 h 4858236"/>
                    <a:gd name="connsiteX3" fmla="*/ 5212655 w 5578748"/>
                    <a:gd name="connsiteY3" fmla="*/ 4857568 h 4858236"/>
                    <a:gd name="connsiteX4" fmla="*/ 1599251 w 5578748"/>
                    <a:gd name="connsiteY4" fmla="*/ 4857473 h 4858236"/>
                    <a:gd name="connsiteX5" fmla="*/ 1062136 w 5578748"/>
                    <a:gd name="connsiteY5" fmla="*/ 4854901 h 4858236"/>
                    <a:gd name="connsiteX6" fmla="*/ 791435 w 5578748"/>
                    <a:gd name="connsiteY6" fmla="*/ 4851663 h 4858236"/>
                    <a:gd name="connsiteX7" fmla="*/ 733238 w 5578748"/>
                    <a:gd name="connsiteY7" fmla="*/ 4808705 h 4858236"/>
                    <a:gd name="connsiteX8" fmla="*/ 712092 w 5578748"/>
                    <a:gd name="connsiteY8" fmla="*/ 4687642 h 4858236"/>
                    <a:gd name="connsiteX9" fmla="*/ 643512 w 5578748"/>
                    <a:gd name="connsiteY9" fmla="*/ 4127858 h 4858236"/>
                    <a:gd name="connsiteX10" fmla="*/ 503114 w 5578748"/>
                    <a:gd name="connsiteY10" fmla="*/ 3242890 h 4858236"/>
                    <a:gd name="connsiteX11" fmla="*/ 393481 w 5578748"/>
                    <a:gd name="connsiteY11" fmla="*/ 2555757 h 4858236"/>
                    <a:gd name="connsiteX12" fmla="*/ 303375 w 5578748"/>
                    <a:gd name="connsiteY12" fmla="*/ 1981209 h 4858236"/>
                    <a:gd name="connsiteX13" fmla="*/ 202791 w 5578748"/>
                    <a:gd name="connsiteY13" fmla="*/ 1351892 h 4858236"/>
                    <a:gd name="connsiteX14" fmla="*/ 122209 w 5578748"/>
                    <a:gd name="connsiteY14" fmla="*/ 834399 h 4858236"/>
                    <a:gd name="connsiteX15" fmla="*/ 50200 w 5578748"/>
                    <a:gd name="connsiteY15" fmla="*/ 387390 h 4858236"/>
                    <a:gd name="connsiteX16" fmla="*/ 1242 w 5578748"/>
                    <a:gd name="connsiteY16" fmla="*/ 79542 h 4858236"/>
                    <a:gd name="connsiteX17" fmla="*/ 33626 w 5578748"/>
                    <a:gd name="connsiteY17" fmla="*/ 25440 h 4858236"/>
                    <a:gd name="connsiteX18" fmla="*/ 193266 w 5578748"/>
                    <a:gd name="connsiteY18" fmla="*/ 390 h 4858236"/>
                    <a:gd name="connsiteX19" fmla="*/ 245939 w 5578748"/>
                    <a:gd name="connsiteY19" fmla="*/ 54111 h 4858236"/>
                    <a:gd name="connsiteX20" fmla="*/ 307470 w 5578748"/>
                    <a:gd name="connsiteY20" fmla="*/ 443874 h 4858236"/>
                    <a:gd name="connsiteX21" fmla="*/ 524164 w 5578748"/>
                    <a:gd name="connsiteY21" fmla="*/ 1824522 h 4858236"/>
                    <a:gd name="connsiteX22" fmla="*/ 873446 w 5578748"/>
                    <a:gd name="connsiteY22" fmla="*/ 4050515 h 4858236"/>
                    <a:gd name="connsiteX23" fmla="*/ 918499 w 5578748"/>
                    <a:gd name="connsiteY23" fmla="*/ 4341694 h 4858236"/>
                    <a:gd name="connsiteX24" fmla="*/ 1082139 w 5578748"/>
                    <a:gd name="connsiteY24" fmla="*/ 4428086 h 4858236"/>
                    <a:gd name="connsiteX25" fmla="*/ 5473259 w 5578748"/>
                    <a:gd name="connsiteY25" fmla="*/ 4428181 h 4858236"/>
                    <a:gd name="connsiteX26" fmla="*/ 5565842 w 5578748"/>
                    <a:gd name="connsiteY26" fmla="*/ 4451708 h 485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78748" h="4858236">
                      <a:moveTo>
                        <a:pt x="5565842" y="4451708"/>
                      </a:moveTo>
                      <a:cubicBezTo>
                        <a:pt x="5566890" y="4514859"/>
                        <a:pt x="5584225" y="4762223"/>
                        <a:pt x="5576986" y="4822802"/>
                      </a:cubicBezTo>
                      <a:cubicBezTo>
                        <a:pt x="5573176" y="4854806"/>
                        <a:pt x="5542982" y="4855568"/>
                        <a:pt x="5516884" y="4855759"/>
                      </a:cubicBezTo>
                      <a:cubicBezTo>
                        <a:pt x="5415442" y="4856330"/>
                        <a:pt x="5314096" y="4857473"/>
                        <a:pt x="5212655" y="4857568"/>
                      </a:cubicBezTo>
                      <a:cubicBezTo>
                        <a:pt x="4008219" y="4858331"/>
                        <a:pt x="2803687" y="4858616"/>
                        <a:pt x="1599251" y="4857473"/>
                      </a:cubicBezTo>
                      <a:cubicBezTo>
                        <a:pt x="1420181" y="4857282"/>
                        <a:pt x="1241111" y="4859283"/>
                        <a:pt x="1062136" y="4854901"/>
                      </a:cubicBezTo>
                      <a:cubicBezTo>
                        <a:pt x="971934" y="4852711"/>
                        <a:pt x="881637" y="4850901"/>
                        <a:pt x="791435" y="4851663"/>
                      </a:cubicBezTo>
                      <a:cubicBezTo>
                        <a:pt x="758765" y="4851948"/>
                        <a:pt x="742096" y="4838899"/>
                        <a:pt x="733238" y="4808705"/>
                      </a:cubicBezTo>
                      <a:cubicBezTo>
                        <a:pt x="721617" y="4768986"/>
                        <a:pt x="711711" y="4729266"/>
                        <a:pt x="712092" y="4687642"/>
                      </a:cubicBezTo>
                      <a:cubicBezTo>
                        <a:pt x="724665" y="4621539"/>
                        <a:pt x="663134" y="4248730"/>
                        <a:pt x="643512" y="4127858"/>
                      </a:cubicBezTo>
                      <a:cubicBezTo>
                        <a:pt x="595697" y="3833059"/>
                        <a:pt x="549596" y="3537975"/>
                        <a:pt x="503114" y="3242890"/>
                      </a:cubicBezTo>
                      <a:cubicBezTo>
                        <a:pt x="467014" y="3013814"/>
                        <a:pt x="430438" y="2784738"/>
                        <a:pt x="393481" y="2555757"/>
                      </a:cubicBezTo>
                      <a:cubicBezTo>
                        <a:pt x="362525" y="2364400"/>
                        <a:pt x="334235" y="2172566"/>
                        <a:pt x="303375" y="1981209"/>
                      </a:cubicBezTo>
                      <a:cubicBezTo>
                        <a:pt x="269561" y="1771468"/>
                        <a:pt x="236414" y="1561632"/>
                        <a:pt x="202791" y="1351892"/>
                      </a:cubicBezTo>
                      <a:cubicBezTo>
                        <a:pt x="175168" y="1179585"/>
                        <a:pt x="148879" y="1006896"/>
                        <a:pt x="122209" y="834399"/>
                      </a:cubicBezTo>
                      <a:cubicBezTo>
                        <a:pt x="99254" y="685237"/>
                        <a:pt x="74203" y="536361"/>
                        <a:pt x="50200" y="387390"/>
                      </a:cubicBezTo>
                      <a:cubicBezTo>
                        <a:pt x="33626" y="284806"/>
                        <a:pt x="18863" y="181936"/>
                        <a:pt x="1242" y="79542"/>
                      </a:cubicBezTo>
                      <a:cubicBezTo>
                        <a:pt x="-3426" y="52587"/>
                        <a:pt x="4575" y="32203"/>
                        <a:pt x="33626" y="25440"/>
                      </a:cubicBezTo>
                      <a:cubicBezTo>
                        <a:pt x="86205" y="13153"/>
                        <a:pt x="139640" y="6105"/>
                        <a:pt x="193266" y="390"/>
                      </a:cubicBezTo>
                      <a:cubicBezTo>
                        <a:pt x="231461" y="-3611"/>
                        <a:pt x="240700" y="23821"/>
                        <a:pt x="245939" y="54111"/>
                      </a:cubicBezTo>
                      <a:cubicBezTo>
                        <a:pt x="268227" y="183746"/>
                        <a:pt x="287087" y="313953"/>
                        <a:pt x="307470" y="443874"/>
                      </a:cubicBezTo>
                      <a:cubicBezTo>
                        <a:pt x="379670" y="904122"/>
                        <a:pt x="452155" y="1364274"/>
                        <a:pt x="524164" y="1824522"/>
                      </a:cubicBezTo>
                      <a:cubicBezTo>
                        <a:pt x="640369" y="2566520"/>
                        <a:pt x="757908" y="3308422"/>
                        <a:pt x="873446" y="4050515"/>
                      </a:cubicBezTo>
                      <a:cubicBezTo>
                        <a:pt x="888591" y="4147575"/>
                        <a:pt x="904878" y="4244444"/>
                        <a:pt x="918499" y="4341694"/>
                      </a:cubicBezTo>
                      <a:cubicBezTo>
                        <a:pt x="930024" y="4423895"/>
                        <a:pt x="1003367" y="4428086"/>
                        <a:pt x="1082139" y="4428086"/>
                      </a:cubicBezTo>
                      <a:cubicBezTo>
                        <a:pt x="2545846" y="4427895"/>
                        <a:pt x="4009552" y="4427895"/>
                        <a:pt x="5473259" y="4428181"/>
                      </a:cubicBezTo>
                      <a:cubicBezTo>
                        <a:pt x="5505644" y="4428181"/>
                        <a:pt x="5541077" y="4419990"/>
                        <a:pt x="5565842" y="4451708"/>
                      </a:cubicBezTo>
                      <a:close/>
                    </a:path>
                  </a:pathLst>
                </a:custGeom>
                <a:solidFill>
                  <a:schemeClr val="bg1">
                    <a:lumMod val="50000"/>
                  </a:schemeClr>
                </a:solidFill>
                <a:ln w="9525" cap="flat">
                  <a:noFill/>
                  <a:prstDash val="solid"/>
                  <a:miter/>
                </a:ln>
              </p:spPr>
              <p:txBody>
                <a:bodyPr rtlCol="0" anchor="ctr"/>
                <a:lstStyle/>
                <a:p>
                  <a:endParaRPr lang="en-US" sz="1350" dirty="0"/>
                </a:p>
              </p:txBody>
            </p:sp>
            <p:sp>
              <p:nvSpPr>
                <p:cNvPr id="20" name="Freeform: Shape 19">
                  <a:extLst>
                    <a:ext uri="{FF2B5EF4-FFF2-40B4-BE49-F238E27FC236}">
                      <a16:creationId xmlns:a16="http://schemas.microsoft.com/office/drawing/2014/main" id="{24411712-1798-4157-81F1-9933EB5BD593}"/>
                    </a:ext>
                  </a:extLst>
                </p:cNvPr>
                <p:cNvSpPr/>
                <p:nvPr/>
              </p:nvSpPr>
              <p:spPr>
                <a:xfrm>
                  <a:off x="1449294" y="2226169"/>
                  <a:ext cx="934055" cy="3557074"/>
                </a:xfrm>
                <a:custGeom>
                  <a:avLst/>
                  <a:gdLst>
                    <a:gd name="connsiteX0" fmla="*/ 1157386 w 1158619"/>
                    <a:gd name="connsiteY0" fmla="*/ 4185243 h 4412259"/>
                    <a:gd name="connsiteX1" fmla="*/ 1139003 w 1158619"/>
                    <a:gd name="connsiteY1" fmla="*/ 4228486 h 4412259"/>
                    <a:gd name="connsiteX2" fmla="*/ 816486 w 1158619"/>
                    <a:gd name="connsiteY2" fmla="*/ 4408985 h 4412259"/>
                    <a:gd name="connsiteX3" fmla="*/ 684565 w 1158619"/>
                    <a:gd name="connsiteY3" fmla="*/ 4408890 h 4412259"/>
                    <a:gd name="connsiteX4" fmla="*/ 637988 w 1158619"/>
                    <a:gd name="connsiteY4" fmla="*/ 4156763 h 4412259"/>
                    <a:gd name="connsiteX5" fmla="*/ 1242 w 1158619"/>
                    <a:gd name="connsiteY5" fmla="*/ 145024 h 4412259"/>
                    <a:gd name="connsiteX6" fmla="*/ 23816 w 1158619"/>
                    <a:gd name="connsiteY6" fmla="*/ 107686 h 4412259"/>
                    <a:gd name="connsiteX7" fmla="*/ 465776 w 1158619"/>
                    <a:gd name="connsiteY7" fmla="*/ 1958 h 4412259"/>
                    <a:gd name="connsiteX8" fmla="*/ 495018 w 1158619"/>
                    <a:gd name="connsiteY8" fmla="*/ 27485 h 4412259"/>
                    <a:gd name="connsiteX9" fmla="*/ 1157386 w 1158619"/>
                    <a:gd name="connsiteY9" fmla="*/ 4185243 h 44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619" h="4412259">
                      <a:moveTo>
                        <a:pt x="1157386" y="4185243"/>
                      </a:moveTo>
                      <a:cubicBezTo>
                        <a:pt x="1160720" y="4204293"/>
                        <a:pt x="1158148" y="4217914"/>
                        <a:pt x="1139003" y="4228486"/>
                      </a:cubicBezTo>
                      <a:cubicBezTo>
                        <a:pt x="1031180" y="4288018"/>
                        <a:pt x="923928" y="4348692"/>
                        <a:pt x="816486" y="4408985"/>
                      </a:cubicBezTo>
                      <a:cubicBezTo>
                        <a:pt x="772481" y="4413272"/>
                        <a:pt x="728571" y="4413462"/>
                        <a:pt x="684565" y="4408890"/>
                      </a:cubicBezTo>
                      <a:cubicBezTo>
                        <a:pt x="659324" y="4326689"/>
                        <a:pt x="652656" y="4240869"/>
                        <a:pt x="637988" y="4156763"/>
                      </a:cubicBezTo>
                      <a:cubicBezTo>
                        <a:pt x="614842" y="4023890"/>
                        <a:pt x="29436" y="327618"/>
                        <a:pt x="1242" y="145024"/>
                      </a:cubicBezTo>
                      <a:cubicBezTo>
                        <a:pt x="-1521" y="127498"/>
                        <a:pt x="-1806" y="113591"/>
                        <a:pt x="23816" y="107686"/>
                      </a:cubicBezTo>
                      <a:cubicBezTo>
                        <a:pt x="171549" y="74158"/>
                        <a:pt x="318996" y="39106"/>
                        <a:pt x="465776" y="1958"/>
                      </a:cubicBezTo>
                      <a:cubicBezTo>
                        <a:pt x="495780" y="-5662"/>
                        <a:pt x="492255" y="10245"/>
                        <a:pt x="495018" y="27485"/>
                      </a:cubicBezTo>
                      <a:cubicBezTo>
                        <a:pt x="522926" y="200269"/>
                        <a:pt x="1148718" y="4135618"/>
                        <a:pt x="1157386" y="4185243"/>
                      </a:cubicBezTo>
                      <a:close/>
                    </a:path>
                  </a:pathLst>
                </a:custGeom>
                <a:solidFill>
                  <a:schemeClr val="accent4">
                    <a:lumMod val="40000"/>
                    <a:lumOff val="60000"/>
                  </a:schemeClr>
                </a:solidFill>
                <a:ln w="9525" cap="flat">
                  <a:noFill/>
                  <a:prstDash val="solid"/>
                  <a:miter/>
                </a:ln>
              </p:spPr>
              <p:txBody>
                <a:bodyPr rtlCol="0" anchor="ctr"/>
                <a:lstStyle/>
                <a:p>
                  <a:endParaRPr lang="en-US" sz="1350" dirty="0"/>
                </a:p>
              </p:txBody>
            </p:sp>
            <p:sp>
              <p:nvSpPr>
                <p:cNvPr id="21" name="Freeform: Shape 20">
                  <a:extLst>
                    <a:ext uri="{FF2B5EF4-FFF2-40B4-BE49-F238E27FC236}">
                      <a16:creationId xmlns:a16="http://schemas.microsoft.com/office/drawing/2014/main" id="{5614709F-C1C0-41D4-BB08-D32328E5961C}"/>
                    </a:ext>
                  </a:extLst>
                </p:cNvPr>
                <p:cNvSpPr/>
                <p:nvPr/>
              </p:nvSpPr>
              <p:spPr>
                <a:xfrm>
                  <a:off x="2591911" y="5666190"/>
                  <a:ext cx="2127198" cy="120837"/>
                </a:xfrm>
                <a:custGeom>
                  <a:avLst/>
                  <a:gdLst>
                    <a:gd name="connsiteX0" fmla="*/ 0 w 2638615"/>
                    <a:gd name="connsiteY0" fmla="*/ 145730 h 149888"/>
                    <a:gd name="connsiteX1" fmla="*/ 85439 w 2638615"/>
                    <a:gd name="connsiteY1" fmla="*/ 17714 h 149888"/>
                    <a:gd name="connsiteX2" fmla="*/ 251936 w 2638615"/>
                    <a:gd name="connsiteY2" fmla="*/ 5237 h 149888"/>
                    <a:gd name="connsiteX3" fmla="*/ 2602992 w 2638615"/>
                    <a:gd name="connsiteY3" fmla="*/ 2665 h 149888"/>
                    <a:gd name="connsiteX4" fmla="*/ 2638616 w 2638615"/>
                    <a:gd name="connsiteY4" fmla="*/ 4189 h 149888"/>
                    <a:gd name="connsiteX5" fmla="*/ 2605850 w 2638615"/>
                    <a:gd name="connsiteY5" fmla="*/ 137920 h 149888"/>
                    <a:gd name="connsiteX6" fmla="*/ 2560415 w 2638615"/>
                    <a:gd name="connsiteY6" fmla="*/ 144302 h 149888"/>
                    <a:gd name="connsiteX7" fmla="*/ 0 w 2638615"/>
                    <a:gd name="connsiteY7" fmla="*/ 145730 h 14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615" h="149888">
                      <a:moveTo>
                        <a:pt x="0" y="145730"/>
                      </a:moveTo>
                      <a:cubicBezTo>
                        <a:pt x="29908" y="103249"/>
                        <a:pt x="76105" y="29716"/>
                        <a:pt x="85439" y="17714"/>
                      </a:cubicBezTo>
                      <a:cubicBezTo>
                        <a:pt x="102679" y="-4479"/>
                        <a:pt x="159639" y="4094"/>
                        <a:pt x="251936" y="5237"/>
                      </a:cubicBezTo>
                      <a:cubicBezTo>
                        <a:pt x="1050417" y="2665"/>
                        <a:pt x="1820704" y="-3526"/>
                        <a:pt x="2602992" y="2665"/>
                      </a:cubicBezTo>
                      <a:cubicBezTo>
                        <a:pt x="2613946" y="2760"/>
                        <a:pt x="2624995" y="3618"/>
                        <a:pt x="2638616" y="4189"/>
                      </a:cubicBezTo>
                      <a:cubicBezTo>
                        <a:pt x="2628805" y="42194"/>
                        <a:pt x="2615184" y="101630"/>
                        <a:pt x="2605850" y="137920"/>
                      </a:cubicBezTo>
                      <a:cubicBezTo>
                        <a:pt x="2592229" y="150398"/>
                        <a:pt x="2575560" y="144302"/>
                        <a:pt x="2560415" y="144302"/>
                      </a:cubicBezTo>
                      <a:cubicBezTo>
                        <a:pt x="1722406" y="144587"/>
                        <a:pt x="136493" y="155732"/>
                        <a:pt x="0" y="145730"/>
                      </a:cubicBezTo>
                      <a:close/>
                    </a:path>
                  </a:pathLst>
                </a:custGeom>
                <a:solidFill>
                  <a:srgbClr val="545E67"/>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1D35FE96-B9DA-4A63-92B3-74E1AFA6C5D7}"/>
                    </a:ext>
                  </a:extLst>
                </p:cNvPr>
                <p:cNvSpPr/>
                <p:nvPr/>
              </p:nvSpPr>
              <p:spPr>
                <a:xfrm>
                  <a:off x="4885433" y="5666066"/>
                  <a:ext cx="476025" cy="121087"/>
                </a:xfrm>
                <a:custGeom>
                  <a:avLst/>
                  <a:gdLst>
                    <a:gd name="connsiteX0" fmla="*/ 0 w 590470"/>
                    <a:gd name="connsiteY0" fmla="*/ 141121 h 150198"/>
                    <a:gd name="connsiteX1" fmla="*/ 101060 w 590470"/>
                    <a:gd name="connsiteY1" fmla="*/ 55 h 150198"/>
                    <a:gd name="connsiteX2" fmla="*/ 555022 w 590470"/>
                    <a:gd name="connsiteY2" fmla="*/ 2913 h 150198"/>
                    <a:gd name="connsiteX3" fmla="*/ 590169 w 590470"/>
                    <a:gd name="connsiteY3" fmla="*/ 35774 h 150198"/>
                    <a:gd name="connsiteX4" fmla="*/ 588645 w 590470"/>
                    <a:gd name="connsiteY4" fmla="*/ 145026 h 150198"/>
                    <a:gd name="connsiteX5" fmla="*/ 575500 w 590470"/>
                    <a:gd name="connsiteY5" fmla="*/ 149884 h 150198"/>
                    <a:gd name="connsiteX6" fmla="*/ 14574 w 590470"/>
                    <a:gd name="connsiteY6" fmla="*/ 150074 h 150198"/>
                    <a:gd name="connsiteX7" fmla="*/ 0 w 590470"/>
                    <a:gd name="connsiteY7" fmla="*/ 141121 h 1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470" h="150198">
                      <a:moveTo>
                        <a:pt x="0" y="141121"/>
                      </a:moveTo>
                      <a:cubicBezTo>
                        <a:pt x="8573" y="50347"/>
                        <a:pt x="17145" y="-1945"/>
                        <a:pt x="101060" y="55"/>
                      </a:cubicBezTo>
                      <a:cubicBezTo>
                        <a:pt x="237077" y="3294"/>
                        <a:pt x="418814" y="8437"/>
                        <a:pt x="555022" y="2913"/>
                      </a:cubicBezTo>
                      <a:cubicBezTo>
                        <a:pt x="580834" y="1865"/>
                        <a:pt x="592550" y="7294"/>
                        <a:pt x="590169" y="35774"/>
                      </a:cubicBezTo>
                      <a:cubicBezTo>
                        <a:pt x="587597" y="65683"/>
                        <a:pt x="589026" y="114927"/>
                        <a:pt x="588645" y="145026"/>
                      </a:cubicBezTo>
                      <a:cubicBezTo>
                        <a:pt x="584454" y="147026"/>
                        <a:pt x="580739" y="149884"/>
                        <a:pt x="575500" y="149884"/>
                      </a:cubicBezTo>
                      <a:cubicBezTo>
                        <a:pt x="388525" y="150455"/>
                        <a:pt x="201549" y="150074"/>
                        <a:pt x="14574" y="150074"/>
                      </a:cubicBezTo>
                      <a:cubicBezTo>
                        <a:pt x="7430" y="150074"/>
                        <a:pt x="2477" y="147883"/>
                        <a:pt x="0" y="141121"/>
                      </a:cubicBezTo>
                      <a:close/>
                    </a:path>
                  </a:pathLst>
                </a:custGeom>
                <a:solidFill>
                  <a:srgbClr val="545E67"/>
                </a:solidFill>
                <a:ln w="9525" cap="flat">
                  <a:noFill/>
                  <a:prstDash val="solid"/>
                  <a:miter/>
                </a:ln>
              </p:spPr>
              <p:txBody>
                <a:bodyPr rtlCol="0" anchor="ctr"/>
                <a:lstStyle/>
                <a:p>
                  <a:endParaRPr lang="en-US" sz="1350"/>
                </a:p>
              </p:txBody>
            </p:sp>
          </p:grpSp>
          <p:grpSp>
            <p:nvGrpSpPr>
              <p:cNvPr id="67" name="그룹 66">
                <a:extLst>
                  <a:ext uri="{FF2B5EF4-FFF2-40B4-BE49-F238E27FC236}">
                    <a16:creationId xmlns:a16="http://schemas.microsoft.com/office/drawing/2014/main" id="{C2CC2BCA-D44A-4655-AFBB-3AFAFAD424C9}"/>
                  </a:ext>
                </a:extLst>
              </p:cNvPr>
              <p:cNvGrpSpPr/>
              <p:nvPr/>
            </p:nvGrpSpPr>
            <p:grpSpPr>
              <a:xfrm>
                <a:off x="4542362" y="2407636"/>
                <a:ext cx="1783775" cy="3371618"/>
                <a:chOff x="4465272" y="2466586"/>
                <a:chExt cx="2039619" cy="2674810"/>
              </a:xfrm>
            </p:grpSpPr>
            <p:cxnSp>
              <p:nvCxnSpPr>
                <p:cNvPr id="47" name="Straight Connector 6">
                  <a:extLst>
                    <a:ext uri="{FF2B5EF4-FFF2-40B4-BE49-F238E27FC236}">
                      <a16:creationId xmlns:a16="http://schemas.microsoft.com/office/drawing/2014/main" id="{F684B3F8-15D9-4ECE-A56B-F00C5BD2CDB4}"/>
                    </a:ext>
                  </a:extLst>
                </p:cNvPr>
                <p:cNvCxnSpPr>
                  <a:cxnSpLocks/>
                  <a:endCxn id="51" idx="1"/>
                </p:cNvCxnSpPr>
                <p:nvPr/>
              </p:nvCxnSpPr>
              <p:spPr>
                <a:xfrm flipV="1">
                  <a:off x="4465272" y="2466586"/>
                  <a:ext cx="2001342" cy="690928"/>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9">
                  <a:extLst>
                    <a:ext uri="{FF2B5EF4-FFF2-40B4-BE49-F238E27FC236}">
                      <a16:creationId xmlns:a16="http://schemas.microsoft.com/office/drawing/2014/main" id="{B29B14C6-57E5-4405-861D-16849733AEAF}"/>
                    </a:ext>
                  </a:extLst>
                </p:cNvPr>
                <p:cNvCxnSpPr>
                  <a:cxnSpLocks/>
                </p:cNvCxnSpPr>
                <p:nvPr/>
              </p:nvCxnSpPr>
              <p:spPr>
                <a:xfrm>
                  <a:off x="4494408" y="3157515"/>
                  <a:ext cx="2010483" cy="1983881"/>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51" name="Rounded Rectangle 11">
                <a:extLst>
                  <a:ext uri="{FF2B5EF4-FFF2-40B4-BE49-F238E27FC236}">
                    <a16:creationId xmlns:a16="http://schemas.microsoft.com/office/drawing/2014/main" id="{6E5A9E86-5151-4D3B-90A7-A7B882FD2FE6}"/>
                  </a:ext>
                </a:extLst>
              </p:cNvPr>
              <p:cNvSpPr/>
              <p:nvPr/>
            </p:nvSpPr>
            <p:spPr>
              <a:xfrm>
                <a:off x="6292661" y="1057772"/>
                <a:ext cx="5209540" cy="2699724"/>
              </a:xfrm>
              <a:prstGeom prst="roundRect">
                <a:avLst>
                  <a:gd name="adj" fmla="val 888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54" name="Rounded Rectangle 15">
                <a:extLst>
                  <a:ext uri="{FF2B5EF4-FFF2-40B4-BE49-F238E27FC236}">
                    <a16:creationId xmlns:a16="http://schemas.microsoft.com/office/drawing/2014/main" id="{99697155-ECD3-4D0F-AD96-4AC77196F741}"/>
                  </a:ext>
                </a:extLst>
              </p:cNvPr>
              <p:cNvSpPr/>
              <p:nvPr/>
            </p:nvSpPr>
            <p:spPr>
              <a:xfrm>
                <a:off x="6360385" y="3933705"/>
                <a:ext cx="5141816" cy="2385801"/>
              </a:xfrm>
              <a:prstGeom prst="roundRect">
                <a:avLst>
                  <a:gd name="adj" fmla="val 888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grpSp>
            <p:nvGrpSpPr>
              <p:cNvPr id="55" name="Group 14">
                <a:extLst>
                  <a:ext uri="{FF2B5EF4-FFF2-40B4-BE49-F238E27FC236}">
                    <a16:creationId xmlns:a16="http://schemas.microsoft.com/office/drawing/2014/main" id="{C684C6E1-5276-445F-BCA5-3AAE2E503DD8}"/>
                  </a:ext>
                </a:extLst>
              </p:cNvPr>
              <p:cNvGrpSpPr/>
              <p:nvPr/>
            </p:nvGrpSpPr>
            <p:grpSpPr>
              <a:xfrm>
                <a:off x="6368091" y="1102369"/>
                <a:ext cx="4457583" cy="2607345"/>
                <a:chOff x="6386139" y="1223507"/>
                <a:chExt cx="2964808" cy="2497027"/>
              </a:xfrm>
              <a:solidFill>
                <a:schemeClr val="accent1">
                  <a:lumMod val="50000"/>
                </a:schemeClr>
              </a:solidFill>
            </p:grpSpPr>
            <p:sp>
              <p:nvSpPr>
                <p:cNvPr id="56" name="TextBox 55">
                  <a:extLst>
                    <a:ext uri="{FF2B5EF4-FFF2-40B4-BE49-F238E27FC236}">
                      <a16:creationId xmlns:a16="http://schemas.microsoft.com/office/drawing/2014/main" id="{E9F441CD-C547-410D-826A-9920406E0007}"/>
                    </a:ext>
                  </a:extLst>
                </p:cNvPr>
                <p:cNvSpPr txBox="1"/>
                <p:nvPr/>
              </p:nvSpPr>
              <p:spPr>
                <a:xfrm>
                  <a:off x="6386139" y="1392260"/>
                  <a:ext cx="2952328" cy="2328274"/>
                </a:xfrm>
                <a:prstGeom prst="rect">
                  <a:avLst/>
                </a:prstGeom>
                <a:grpFill/>
              </p:spPr>
              <p:txBody>
                <a:bodyPr wrap="square" rtlCol="0">
                  <a:spAutoFit/>
                </a:bodyPr>
                <a:lstStyle/>
                <a:p>
                  <a:pPr lvl="0"/>
                  <a:endParaRPr lang="en-GB" sz="900" dirty="0">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Article citation tracker</a:t>
                  </a: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H-index</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I10 index</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G-index</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E-index</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Author profiles</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err="1">
                      <a:solidFill>
                        <a:schemeClr val="bg1"/>
                      </a:solidFill>
                      <a:latin typeface="Calibri" panose="020F0502020204030204" pitchFamily="34" charset="0"/>
                      <a:cs typeface="Calibri" panose="020F0502020204030204" pitchFamily="34" charset="0"/>
                    </a:rPr>
                    <a:t>Scholarometer</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Publish or perish</a:t>
                  </a:r>
                </a:p>
                <a:p>
                  <a:pPr marL="128588" indent="-128588">
                    <a:buFont typeface="Arial" panose="020B0604020202020204" pitchFamily="34" charset="0"/>
                    <a:buChar char="•"/>
                  </a:pPr>
                  <a:r>
                    <a:rPr lang="en-US" sz="900" dirty="0" err="1">
                      <a:solidFill>
                        <a:schemeClr val="bg1"/>
                      </a:solidFill>
                      <a:latin typeface="Calibri" panose="020F0502020204030204" pitchFamily="34" charset="0"/>
                      <a:cs typeface="Calibri" panose="020F0502020204030204" pitchFamily="34" charset="0"/>
                    </a:rPr>
                    <a:t>Altmetric</a:t>
                  </a:r>
                  <a:endParaRPr lang="en-US"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IN" sz="900" dirty="0" err="1">
                      <a:solidFill>
                        <a:schemeClr val="bg1"/>
                      </a:solidFill>
                      <a:latin typeface="Calibri" panose="020F0502020204030204" pitchFamily="34" charset="0"/>
                      <a:cs typeface="Calibri" panose="020F0502020204030204" pitchFamily="34" charset="0"/>
                    </a:rPr>
                    <a:t>PlumX</a:t>
                  </a:r>
                  <a:r>
                    <a:rPr lang="en-IN" sz="900" dirty="0">
                      <a:solidFill>
                        <a:schemeClr val="bg1"/>
                      </a:solidFill>
                      <a:latin typeface="Calibri" panose="020F0502020204030204" pitchFamily="34" charset="0"/>
                      <a:cs typeface="Calibri" panose="020F0502020204030204" pitchFamily="34" charset="0"/>
                    </a:rPr>
                    <a:t> Metric</a:t>
                  </a:r>
                  <a:endParaRPr lang="en-GB" sz="900" dirty="0">
                    <a:solidFill>
                      <a:schemeClr val="bg1"/>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76ADA202-4A3D-45D5-8EFB-E65648A8D22F}"/>
                    </a:ext>
                  </a:extLst>
                </p:cNvPr>
                <p:cNvSpPr txBox="1"/>
                <p:nvPr/>
              </p:nvSpPr>
              <p:spPr>
                <a:xfrm>
                  <a:off x="6398619" y="1223507"/>
                  <a:ext cx="2952328" cy="353705"/>
                </a:xfrm>
                <a:prstGeom prst="rect">
                  <a:avLst/>
                </a:prstGeom>
                <a:grpFill/>
              </p:spPr>
              <p:txBody>
                <a:bodyPr wrap="square" rtlCol="0">
                  <a:spAutoFit/>
                </a:bodyPr>
                <a:lstStyle/>
                <a:p>
                  <a:pPr lvl="0"/>
                  <a:r>
                    <a:rPr lang="en-US" sz="1200" b="1" dirty="0">
                      <a:solidFill>
                        <a:schemeClr val="bg1"/>
                      </a:solidFill>
                      <a:latin typeface="Calibri" panose="020F0502020204030204" pitchFamily="34" charset="0"/>
                      <a:cs typeface="Calibri" panose="020F0502020204030204" pitchFamily="34" charset="0"/>
                    </a:rPr>
                    <a:t>Article or Author-level metrics</a:t>
                  </a:r>
                </a:p>
              </p:txBody>
            </p:sp>
          </p:grpSp>
          <p:grpSp>
            <p:nvGrpSpPr>
              <p:cNvPr id="64" name="Group 23">
                <a:extLst>
                  <a:ext uri="{FF2B5EF4-FFF2-40B4-BE49-F238E27FC236}">
                    <a16:creationId xmlns:a16="http://schemas.microsoft.com/office/drawing/2014/main" id="{6401DF33-EB54-4622-B24D-CA2828AA084A}"/>
                  </a:ext>
                </a:extLst>
              </p:cNvPr>
              <p:cNvGrpSpPr/>
              <p:nvPr/>
            </p:nvGrpSpPr>
            <p:grpSpPr>
              <a:xfrm>
                <a:off x="6386855" y="4097022"/>
                <a:ext cx="4465289" cy="2275961"/>
                <a:chOff x="6399969" y="1833509"/>
                <a:chExt cx="2969933" cy="2179660"/>
              </a:xfrm>
            </p:grpSpPr>
            <p:sp>
              <p:nvSpPr>
                <p:cNvPr id="65" name="TextBox 64">
                  <a:extLst>
                    <a:ext uri="{FF2B5EF4-FFF2-40B4-BE49-F238E27FC236}">
                      <a16:creationId xmlns:a16="http://schemas.microsoft.com/office/drawing/2014/main" id="{B7D8EADD-34D3-43C2-8023-4D100B8F7E76}"/>
                    </a:ext>
                  </a:extLst>
                </p:cNvPr>
                <p:cNvSpPr txBox="1"/>
                <p:nvPr/>
              </p:nvSpPr>
              <p:spPr>
                <a:xfrm>
                  <a:off x="6417575" y="2084031"/>
                  <a:ext cx="2952327" cy="1929138"/>
                </a:xfrm>
                <a:prstGeom prst="rect">
                  <a:avLst/>
                </a:prstGeom>
                <a:noFill/>
              </p:spPr>
              <p:txBody>
                <a:bodyPr wrap="square" rtlCol="0">
                  <a:spAutoFit/>
                </a:bodyPr>
                <a:lstStyle/>
                <a:p>
                  <a:pPr lvl="0"/>
                  <a:endParaRPr lang="en-GB" sz="900" dirty="0"/>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Journal Impact factor (JIF)</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IN" sz="900" dirty="0">
                      <a:solidFill>
                        <a:schemeClr val="bg1"/>
                      </a:solidFill>
                      <a:latin typeface="Calibri" panose="020F0502020204030204" pitchFamily="34" charset="0"/>
                      <a:cs typeface="Calibri" panose="020F0502020204030204" pitchFamily="34" charset="0"/>
                    </a:rPr>
                    <a:t>Journal Citation Reports (</a:t>
                  </a:r>
                  <a:r>
                    <a:rPr lang="en-US" sz="900" dirty="0">
                      <a:solidFill>
                        <a:schemeClr val="bg1"/>
                      </a:solidFill>
                      <a:latin typeface="Calibri" panose="020F0502020204030204" pitchFamily="34" charset="0"/>
                      <a:cs typeface="Calibri" panose="020F0502020204030204" pitchFamily="34" charset="0"/>
                    </a:rPr>
                    <a:t>JCR)</a:t>
                  </a:r>
                </a:p>
                <a:p>
                  <a:pPr marL="128588" indent="-128588">
                    <a:buFont typeface="Arial" panose="020B0604020202020204" pitchFamily="34" charset="0"/>
                    <a:buChar char="•"/>
                  </a:pPr>
                  <a:r>
                    <a:rPr lang="en-US" sz="900" dirty="0" err="1">
                      <a:solidFill>
                        <a:schemeClr val="bg1"/>
                      </a:solidFill>
                      <a:latin typeface="Calibri" panose="020F0502020204030204" pitchFamily="34" charset="0"/>
                      <a:cs typeface="Calibri" panose="020F0502020204030204" pitchFamily="34" charset="0"/>
                    </a:rPr>
                    <a:t>Eigenfactor</a:t>
                  </a:r>
                  <a:r>
                    <a:rPr lang="en-US" sz="900" dirty="0">
                      <a:solidFill>
                        <a:schemeClr val="bg1"/>
                      </a:solidFill>
                      <a:latin typeface="Calibri" panose="020F0502020204030204" pitchFamily="34" charset="0"/>
                      <a:cs typeface="Calibri" panose="020F0502020204030204" pitchFamily="34" charset="0"/>
                    </a:rPr>
                    <a:t> score </a:t>
                  </a:r>
                  <a:r>
                    <a:rPr lang="en-IN" sz="900" dirty="0">
                      <a:solidFill>
                        <a:schemeClr val="bg1"/>
                      </a:solidFill>
                      <a:latin typeface="Calibri" panose="020F0502020204030204" pitchFamily="34" charset="0"/>
                      <a:cs typeface="Calibri" panose="020F0502020204030204" pitchFamily="34" charset="0"/>
                    </a:rPr>
                    <a:t>(ES)</a:t>
                  </a: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H5-index</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US" sz="900" dirty="0" err="1">
                      <a:solidFill>
                        <a:schemeClr val="bg1"/>
                      </a:solidFill>
                      <a:latin typeface="Calibri" panose="020F0502020204030204" pitchFamily="34" charset="0"/>
                      <a:cs typeface="Calibri" panose="020F0502020204030204" pitchFamily="34" charset="0"/>
                    </a:rPr>
                    <a:t>CiteScore</a:t>
                  </a:r>
                  <a:r>
                    <a:rPr lang="en-US" sz="900" dirty="0">
                      <a:solidFill>
                        <a:schemeClr val="bg1"/>
                      </a:solidFill>
                      <a:latin typeface="Calibri" panose="020F0502020204030204" pitchFamily="34" charset="0"/>
                      <a:cs typeface="Calibri" panose="020F0502020204030204" pitchFamily="34" charset="0"/>
                    </a:rPr>
                    <a:t> (CS)</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IN" sz="900" dirty="0">
                      <a:solidFill>
                        <a:schemeClr val="bg1"/>
                      </a:solidFill>
                      <a:latin typeface="Calibri" panose="020F0502020204030204" pitchFamily="34" charset="0"/>
                      <a:cs typeface="Calibri" panose="020F0502020204030204" pitchFamily="34" charset="0"/>
                    </a:rPr>
                    <a:t>Source-Normalised Impact per paper (SNIP)</a:t>
                  </a:r>
                </a:p>
                <a:p>
                  <a:pPr marL="128588" indent="-128588">
                    <a:buFont typeface="Arial" panose="020B0604020202020204" pitchFamily="34" charset="0"/>
                    <a:buChar char="•"/>
                  </a:pPr>
                  <a:r>
                    <a:rPr lang="en-US" sz="900" dirty="0">
                      <a:solidFill>
                        <a:schemeClr val="bg1"/>
                      </a:solidFill>
                      <a:latin typeface="Calibri" panose="020F0502020204030204" pitchFamily="34" charset="0"/>
                      <a:cs typeface="Calibri" panose="020F0502020204030204" pitchFamily="34" charset="0"/>
                    </a:rPr>
                    <a:t>Acceptance rate</a:t>
                  </a:r>
                  <a:endParaRPr lang="en-IN" sz="900" dirty="0">
                    <a:solidFill>
                      <a:schemeClr val="bg1"/>
                    </a:solidFill>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IN" sz="900" dirty="0" err="1">
                      <a:solidFill>
                        <a:schemeClr val="bg1"/>
                      </a:solidFill>
                      <a:latin typeface="Calibri" panose="020F0502020204030204" pitchFamily="34" charset="0"/>
                      <a:cs typeface="Calibri" panose="020F0502020204030204" pitchFamily="34" charset="0"/>
                    </a:rPr>
                    <a:t>SCImago</a:t>
                  </a:r>
                  <a:r>
                    <a:rPr lang="en-IN" sz="900" dirty="0">
                      <a:solidFill>
                        <a:schemeClr val="bg1"/>
                      </a:solidFill>
                      <a:latin typeface="Calibri" panose="020F0502020204030204" pitchFamily="34" charset="0"/>
                      <a:cs typeface="Calibri" panose="020F0502020204030204" pitchFamily="34" charset="0"/>
                    </a:rPr>
                    <a:t> journal rank </a:t>
                  </a:r>
                  <a:r>
                    <a:rPr lang="en-IN" sz="900">
                      <a:solidFill>
                        <a:schemeClr val="bg1"/>
                      </a:solidFill>
                      <a:latin typeface="Calibri" panose="020F0502020204030204" pitchFamily="34" charset="0"/>
                      <a:cs typeface="Calibri" panose="020F0502020204030204" pitchFamily="34" charset="0"/>
                    </a:rPr>
                    <a:t>(SJR)</a:t>
                  </a:r>
                  <a:r>
                    <a:rPr lang="en-US" altLang="ko-KR" sz="900">
                      <a:solidFill>
                        <a:schemeClr val="bg1"/>
                      </a:solidFill>
                      <a:latin typeface="Calibri" panose="020F0502020204030204" pitchFamily="34" charset="0"/>
                      <a:cs typeface="Calibri" panose="020F0502020204030204" pitchFamily="34" charset="0"/>
                    </a:rPr>
                    <a:t> </a:t>
                  </a:r>
                  <a:endParaRPr lang="en-US" altLang="ko-KR" sz="900" dirty="0">
                    <a:solidFill>
                      <a:schemeClr val="bg1"/>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42BD17C6-8656-493D-801C-0DA802681C1A}"/>
                    </a:ext>
                  </a:extLst>
                </p:cNvPr>
                <p:cNvSpPr txBox="1"/>
                <p:nvPr/>
              </p:nvSpPr>
              <p:spPr>
                <a:xfrm>
                  <a:off x="6399969" y="1833509"/>
                  <a:ext cx="2952327" cy="353705"/>
                </a:xfrm>
                <a:prstGeom prst="rect">
                  <a:avLst/>
                </a:prstGeom>
                <a:noFill/>
              </p:spPr>
              <p:txBody>
                <a:bodyPr wrap="square" rtlCol="0">
                  <a:spAutoFit/>
                </a:bodyPr>
                <a:lstStyle/>
                <a:p>
                  <a:r>
                    <a:rPr lang="en-US" sz="1200" b="1" dirty="0">
                      <a:solidFill>
                        <a:schemeClr val="bg1"/>
                      </a:solidFill>
                      <a:latin typeface="Calibri" panose="020F0502020204030204" pitchFamily="34" charset="0"/>
                      <a:cs typeface="Calibri" panose="020F0502020204030204" pitchFamily="34" charset="0"/>
                    </a:rPr>
                    <a:t>Journal-level metrics </a:t>
                  </a:r>
                </a:p>
              </p:txBody>
            </p:sp>
          </p:grpSp>
        </p:grpSp>
      </p:grpSp>
      <p:sp>
        <p:nvSpPr>
          <p:cNvPr id="23" name="TextBox 22">
            <a:extLst>
              <a:ext uri="{FF2B5EF4-FFF2-40B4-BE49-F238E27FC236}">
                <a16:creationId xmlns:a16="http://schemas.microsoft.com/office/drawing/2014/main" id="{A707CD0E-CB6A-1F01-795C-3BAF0548993E}"/>
              </a:ext>
            </a:extLst>
          </p:cNvPr>
          <p:cNvSpPr txBox="1"/>
          <p:nvPr/>
        </p:nvSpPr>
        <p:spPr>
          <a:xfrm>
            <a:off x="165453" y="174804"/>
            <a:ext cx="5776990" cy="757130"/>
          </a:xfrm>
          <a:prstGeom prst="rect">
            <a:avLst/>
          </a:prstGeom>
          <a:noFill/>
        </p:spPr>
        <p:txBody>
          <a:bodyPr wrap="square">
            <a:spAutoFit/>
          </a:bodyPr>
          <a:lstStyle/>
          <a:p>
            <a:pPr marL="11113" indent="-11113">
              <a:lnSpc>
                <a:spcPct val="90000"/>
              </a:lnSpc>
            </a:pPr>
            <a:r>
              <a:rPr lang="en-US" sz="2800" b="1" dirty="0">
                <a:solidFill>
                  <a:srgbClr val="2BAAD3"/>
                </a:solidFill>
                <a:latin typeface="+mj-lt"/>
              </a:rPr>
              <a:t>Impact of published research</a:t>
            </a:r>
          </a:p>
          <a:p>
            <a:pPr marL="342900" indent="-342900">
              <a:lnSpc>
                <a:spcPct val="90000"/>
              </a:lnSpc>
            </a:pPr>
            <a:r>
              <a:rPr lang="en-US" sz="2000" b="1" dirty="0">
                <a:solidFill>
                  <a:schemeClr val="bg1">
                    <a:lumMod val="50000"/>
                  </a:schemeClr>
                </a:solidFill>
                <a:latin typeface="+mj-lt"/>
              </a:rPr>
              <a:t>Available metrics</a:t>
            </a:r>
          </a:p>
        </p:txBody>
      </p:sp>
    </p:spTree>
    <p:extLst>
      <p:ext uri="{BB962C8B-B14F-4D97-AF65-F5344CB8AC3E}">
        <p14:creationId xmlns:p14="http://schemas.microsoft.com/office/powerpoint/2010/main" val="131881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1909BCB-A176-1506-238F-EE4C45B212EE}"/>
              </a:ext>
            </a:extLst>
          </p:cNvPr>
          <p:cNvGrpSpPr/>
          <p:nvPr/>
        </p:nvGrpSpPr>
        <p:grpSpPr>
          <a:xfrm>
            <a:off x="281352" y="361950"/>
            <a:ext cx="8862648" cy="4242158"/>
            <a:chOff x="281352" y="312285"/>
            <a:chExt cx="8862648" cy="4242158"/>
          </a:xfrm>
        </p:grpSpPr>
        <p:grpSp>
          <p:nvGrpSpPr>
            <p:cNvPr id="13" name="Group 12">
              <a:extLst>
                <a:ext uri="{FF2B5EF4-FFF2-40B4-BE49-F238E27FC236}">
                  <a16:creationId xmlns:a16="http://schemas.microsoft.com/office/drawing/2014/main" id="{BEE4B10E-33DF-E0E7-BEF9-1FCC649564BF}"/>
                </a:ext>
              </a:extLst>
            </p:cNvPr>
            <p:cNvGrpSpPr/>
            <p:nvPr/>
          </p:nvGrpSpPr>
          <p:grpSpPr>
            <a:xfrm>
              <a:off x="281352" y="3527706"/>
              <a:ext cx="5314970" cy="1026737"/>
              <a:chOff x="-148352" y="6239634"/>
              <a:chExt cx="7933639" cy="1918208"/>
            </a:xfrm>
          </p:grpSpPr>
          <p:grpSp>
            <p:nvGrpSpPr>
              <p:cNvPr id="49" name="그룹 48">
                <a:extLst>
                  <a:ext uri="{FF2B5EF4-FFF2-40B4-BE49-F238E27FC236}">
                    <a16:creationId xmlns:a16="http://schemas.microsoft.com/office/drawing/2014/main" id="{9D12FF2F-CDA3-4E30-8C97-70D28B146B19}"/>
                  </a:ext>
                </a:extLst>
              </p:cNvPr>
              <p:cNvGrpSpPr/>
              <p:nvPr/>
            </p:nvGrpSpPr>
            <p:grpSpPr>
              <a:xfrm>
                <a:off x="4393640" y="6849821"/>
                <a:ext cx="3391647" cy="1092542"/>
                <a:chOff x="4027820" y="3933582"/>
                <a:chExt cx="3391647" cy="1092542"/>
              </a:xfrm>
            </p:grpSpPr>
            <p:sp>
              <p:nvSpPr>
                <p:cNvPr id="50" name="Arrow: Pentagon 47">
                  <a:extLst>
                    <a:ext uri="{FF2B5EF4-FFF2-40B4-BE49-F238E27FC236}">
                      <a16:creationId xmlns:a16="http://schemas.microsoft.com/office/drawing/2014/main" id="{D4DE3EA9-E247-4A72-95B6-0CEC93018D6C}"/>
                    </a:ext>
                  </a:extLst>
                </p:cNvPr>
                <p:cNvSpPr/>
                <p:nvPr/>
              </p:nvSpPr>
              <p:spPr>
                <a:xfrm flipH="1">
                  <a:off x="4027820" y="4150328"/>
                  <a:ext cx="2836425" cy="710401"/>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Hexagon 5">
                  <a:extLst>
                    <a:ext uri="{FF2B5EF4-FFF2-40B4-BE49-F238E27FC236}">
                      <a16:creationId xmlns:a16="http://schemas.microsoft.com/office/drawing/2014/main" id="{9B5067DA-623D-4EF0-93CD-EB412EEF6FEA}"/>
                    </a:ext>
                  </a:extLst>
                </p:cNvPr>
                <p:cNvSpPr/>
                <p:nvPr/>
              </p:nvSpPr>
              <p:spPr>
                <a:xfrm rot="19800000">
                  <a:off x="6379138" y="3933582"/>
                  <a:ext cx="1040329" cy="1092542"/>
                </a:xfrm>
                <a:prstGeom prst="hexagon">
                  <a:avLst>
                    <a:gd name="adj" fmla="val 28647"/>
                    <a:gd name="vf" fmla="val 115470"/>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a:extLst>
                    <a:ext uri="{FF2B5EF4-FFF2-40B4-BE49-F238E27FC236}">
                      <a16:creationId xmlns:a16="http://schemas.microsoft.com/office/drawing/2014/main" id="{5D7A926C-E478-4E60-AD96-CAEC544A77F9}"/>
                    </a:ext>
                  </a:extLst>
                </p:cNvPr>
                <p:cNvSpPr txBox="1"/>
                <p:nvPr/>
              </p:nvSpPr>
              <p:spPr>
                <a:xfrm>
                  <a:off x="4308089" y="4134293"/>
                  <a:ext cx="1769893" cy="691121"/>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Relative Citation Ratio (RCR)</a:t>
                  </a:r>
                  <a:r>
                    <a:rPr lang="en-IN" sz="1050" b="1" dirty="0">
                      <a:solidFill>
                        <a:schemeClr val="bg1"/>
                      </a:solidFill>
                      <a:latin typeface="Calibri" panose="020F0502020204030204" pitchFamily="34" charset="0"/>
                      <a:cs typeface="Calibri" panose="020F0502020204030204" pitchFamily="34" charset="0"/>
                    </a:rPr>
                    <a:t> </a:t>
                  </a:r>
                  <a:endParaRPr lang="ko-KR" altLang="en-US" sz="1050" b="1" dirty="0">
                    <a:solidFill>
                      <a:schemeClr val="bg1"/>
                    </a:solidFill>
                    <a:latin typeface="Calibri" panose="020F0502020204030204" pitchFamily="34" charset="0"/>
                    <a:cs typeface="Calibri" panose="020F0502020204030204" pitchFamily="34" charset="0"/>
                  </a:endParaRPr>
                </a:p>
              </p:txBody>
            </p:sp>
          </p:grpSp>
          <p:sp>
            <p:nvSpPr>
              <p:cNvPr id="24" name="Teardrop 1">
                <a:extLst>
                  <a:ext uri="{FF2B5EF4-FFF2-40B4-BE49-F238E27FC236}">
                    <a16:creationId xmlns:a16="http://schemas.microsoft.com/office/drawing/2014/main" id="{B44E8E7F-3E27-461C-88DD-368BF76309AD}"/>
                  </a:ext>
                </a:extLst>
              </p:cNvPr>
              <p:cNvSpPr/>
              <p:nvPr/>
            </p:nvSpPr>
            <p:spPr>
              <a:xfrm rot="18805991">
                <a:off x="7016960" y="7160157"/>
                <a:ext cx="474404" cy="42522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nvGrpSpPr>
              <p:cNvPr id="37" name="Group 82">
                <a:extLst>
                  <a:ext uri="{FF2B5EF4-FFF2-40B4-BE49-F238E27FC236}">
                    <a16:creationId xmlns:a16="http://schemas.microsoft.com/office/drawing/2014/main" id="{DDA3434F-BBCF-4266-A820-6FDF9FA36387}"/>
                  </a:ext>
                </a:extLst>
              </p:cNvPr>
              <p:cNvGrpSpPr/>
              <p:nvPr/>
            </p:nvGrpSpPr>
            <p:grpSpPr>
              <a:xfrm>
                <a:off x="-148352" y="6239634"/>
                <a:ext cx="4541995" cy="1918208"/>
                <a:chOff x="-339705" y="2166774"/>
                <a:chExt cx="3650321" cy="1937392"/>
              </a:xfrm>
            </p:grpSpPr>
            <p:sp>
              <p:nvSpPr>
                <p:cNvPr id="38" name="TextBox 37">
                  <a:extLst>
                    <a:ext uri="{FF2B5EF4-FFF2-40B4-BE49-F238E27FC236}">
                      <a16:creationId xmlns:a16="http://schemas.microsoft.com/office/drawing/2014/main" id="{EE5861B8-8431-40F4-828D-DD55DBDB51A2}"/>
                    </a:ext>
                  </a:extLst>
                </p:cNvPr>
                <p:cNvSpPr txBox="1"/>
                <p:nvPr/>
              </p:nvSpPr>
              <p:spPr>
                <a:xfrm>
                  <a:off x="-339703" y="2289227"/>
                  <a:ext cx="3650319" cy="1814939"/>
                </a:xfrm>
                <a:prstGeom prst="rect">
                  <a:avLst/>
                </a:prstGeom>
                <a:noFill/>
              </p:spPr>
              <p:txBody>
                <a:bodyPr wrap="square" rtlCol="0">
                  <a:spAutoFit/>
                </a:bodyPr>
                <a:lstStyle/>
                <a:p>
                  <a:endParaRPr lang="en-US" sz="900" dirty="0">
                    <a:solidFill>
                      <a:schemeClr val="tx1">
                        <a:lumMod val="75000"/>
                        <a:lumOff val="25000"/>
                      </a:schemeClr>
                    </a:solidFill>
                    <a:latin typeface="Calibri" panose="020F0502020204030204" pitchFamily="34" charset="0"/>
                    <a:cs typeface="Calibri" panose="020F0502020204030204" pitchFamily="34" charset="0"/>
                  </a:endParaRPr>
                </a:p>
                <a:p>
                  <a:r>
                    <a:rPr lang="en-US" sz="1050" dirty="0">
                      <a:solidFill>
                        <a:schemeClr val="tx1">
                          <a:lumMod val="75000"/>
                          <a:lumOff val="25000"/>
                        </a:schemeClr>
                      </a:solidFill>
                      <a:latin typeface="Calibri" panose="020F0502020204030204" pitchFamily="34" charset="0"/>
                      <a:cs typeface="Calibri" panose="020F0502020204030204" pitchFamily="34" charset="0"/>
                    </a:rPr>
                    <a:t>RCR = article citation rate, or the average number of citations an article obtains annually</a:t>
                  </a:r>
                  <a:r>
                    <a:rPr lang="en-IN" sz="1050" dirty="0">
                      <a:solidFill>
                        <a:schemeClr val="tx1">
                          <a:lumMod val="75000"/>
                          <a:lumOff val="25000"/>
                        </a:schemeClr>
                      </a:solidFill>
                      <a:latin typeface="Calibri" panose="020F0502020204030204" pitchFamily="34" charset="0"/>
                      <a:cs typeface="Calibri" panose="020F0502020204030204" pitchFamily="34" charset="0"/>
                    </a:rPr>
                    <a:t> / </a:t>
                  </a:r>
                  <a:r>
                    <a:rPr lang="en-US" sz="1050" dirty="0">
                      <a:solidFill>
                        <a:schemeClr val="tx1">
                          <a:lumMod val="75000"/>
                          <a:lumOff val="25000"/>
                        </a:schemeClr>
                      </a:solidFill>
                      <a:latin typeface="Calibri" panose="020F0502020204030204" pitchFamily="34" charset="0"/>
                      <a:cs typeface="Calibri" panose="020F0502020204030204" pitchFamily="34" charset="0"/>
                    </a:rPr>
                    <a:t>predicted citation rate, or the citation rate of NIH-funded papers in the same year and academic field </a:t>
                  </a:r>
                </a:p>
                <a:p>
                  <a:pPr marL="128588" indent="-128588">
                    <a:buFont typeface="Arial" panose="020B0604020202020204" pitchFamily="34" charset="0"/>
                    <a:buChar char="•"/>
                  </a:pPr>
                  <a:endParaRPr lang="en-IN" sz="9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1366BA58-845E-42AB-A172-D8A8E13C1AD6}"/>
                    </a:ext>
                  </a:extLst>
                </p:cNvPr>
                <p:cNvSpPr txBox="1"/>
                <p:nvPr/>
              </p:nvSpPr>
              <p:spPr>
                <a:xfrm>
                  <a:off x="-339705" y="2166774"/>
                  <a:ext cx="3158129" cy="494983"/>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By NIH</a:t>
                  </a:r>
                  <a:endParaRPr lang="ko-KR" altLang="en-US" sz="12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grpSp>
          <p:nvGrpSpPr>
            <p:cNvPr id="6" name="Group 5">
              <a:extLst>
                <a:ext uri="{FF2B5EF4-FFF2-40B4-BE49-F238E27FC236}">
                  <a16:creationId xmlns:a16="http://schemas.microsoft.com/office/drawing/2014/main" id="{E925EAC5-3770-0B1A-61DC-942E8E137D37}"/>
                </a:ext>
              </a:extLst>
            </p:cNvPr>
            <p:cNvGrpSpPr/>
            <p:nvPr/>
          </p:nvGrpSpPr>
          <p:grpSpPr>
            <a:xfrm>
              <a:off x="374925" y="312285"/>
              <a:ext cx="4950960" cy="1238234"/>
              <a:chOff x="5447734" y="395078"/>
              <a:chExt cx="6803454" cy="2146287"/>
            </a:xfrm>
          </p:grpSpPr>
          <p:grpSp>
            <p:nvGrpSpPr>
              <p:cNvPr id="47" name="그룹 46">
                <a:extLst>
                  <a:ext uri="{FF2B5EF4-FFF2-40B4-BE49-F238E27FC236}">
                    <a16:creationId xmlns:a16="http://schemas.microsoft.com/office/drawing/2014/main" id="{45B8A459-310C-4126-90AA-816ED352830E}"/>
                  </a:ext>
                </a:extLst>
              </p:cNvPr>
              <p:cNvGrpSpPr/>
              <p:nvPr/>
            </p:nvGrpSpPr>
            <p:grpSpPr>
              <a:xfrm>
                <a:off x="5447734" y="777461"/>
                <a:ext cx="3345636" cy="1160846"/>
                <a:chOff x="5079862" y="1762891"/>
                <a:chExt cx="3345636" cy="1160846"/>
              </a:xfrm>
            </p:grpSpPr>
            <p:sp>
              <p:nvSpPr>
                <p:cNvPr id="4" name="Arrow: Pentagon 42">
                  <a:extLst>
                    <a:ext uri="{FF2B5EF4-FFF2-40B4-BE49-F238E27FC236}">
                      <a16:creationId xmlns:a16="http://schemas.microsoft.com/office/drawing/2014/main" id="{E5B6B2DB-1D8F-4391-8557-1466E3ECD10C}"/>
                    </a:ext>
                  </a:extLst>
                </p:cNvPr>
                <p:cNvSpPr/>
                <p:nvPr/>
              </p:nvSpPr>
              <p:spPr>
                <a:xfrm>
                  <a:off x="5589071" y="1953023"/>
                  <a:ext cx="2836427" cy="710404"/>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Hexagon 5">
                  <a:extLst>
                    <a:ext uri="{FF2B5EF4-FFF2-40B4-BE49-F238E27FC236}">
                      <a16:creationId xmlns:a16="http://schemas.microsoft.com/office/drawing/2014/main" id="{21FAEF14-2369-4FEC-82CE-3AB573A82527}"/>
                    </a:ext>
                  </a:extLst>
                </p:cNvPr>
                <p:cNvSpPr/>
                <p:nvPr/>
              </p:nvSpPr>
              <p:spPr>
                <a:xfrm rot="19800000">
                  <a:off x="5079862" y="1762891"/>
                  <a:ext cx="1040331" cy="1160846"/>
                </a:xfrm>
                <a:prstGeom prst="hexagon">
                  <a:avLst>
                    <a:gd name="adj" fmla="val 28647"/>
                    <a:gd name="vf" fmla="val 11547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58766F03-A013-40B1-9A71-42C9242FCF51}"/>
                    </a:ext>
                  </a:extLst>
                </p:cNvPr>
                <p:cNvSpPr txBox="1"/>
                <p:nvPr/>
              </p:nvSpPr>
              <p:spPr>
                <a:xfrm>
                  <a:off x="6185583" y="2084303"/>
                  <a:ext cx="1644843" cy="413779"/>
                </a:xfrm>
                <a:prstGeom prst="rect">
                  <a:avLst/>
                </a:prstGeom>
                <a:noFill/>
              </p:spPr>
              <p:txBody>
                <a:bodyPr wrap="square" rtlCol="0">
                  <a:spAutoFit/>
                </a:bodyPr>
                <a:lstStyle/>
                <a:p>
                  <a:pPr algn="ctr"/>
                  <a:r>
                    <a:rPr lang="en-US" altLang="ko-KR" sz="1050" b="1" dirty="0">
                      <a:solidFill>
                        <a:schemeClr val="bg1"/>
                      </a:solidFill>
                      <a:cs typeface="Arial" pitchFamily="34" charset="0"/>
                    </a:rPr>
                    <a:t>Web of Science</a:t>
                  </a:r>
                  <a:endParaRPr lang="ko-KR" altLang="en-US" sz="1050" b="1" dirty="0">
                    <a:solidFill>
                      <a:schemeClr val="bg1"/>
                    </a:solidFill>
                    <a:cs typeface="Arial" pitchFamily="34" charset="0"/>
                  </a:endParaRPr>
                </a:p>
              </p:txBody>
            </p:sp>
          </p:grpSp>
          <p:sp>
            <p:nvSpPr>
              <p:cNvPr id="26" name="Rounded Rectangle 27">
                <a:extLst>
                  <a:ext uri="{FF2B5EF4-FFF2-40B4-BE49-F238E27FC236}">
                    <a16:creationId xmlns:a16="http://schemas.microsoft.com/office/drawing/2014/main" id="{48132529-0B8F-401A-B775-DDCD0453DB57}"/>
                  </a:ext>
                </a:extLst>
              </p:cNvPr>
              <p:cNvSpPr/>
              <p:nvPr/>
            </p:nvSpPr>
            <p:spPr>
              <a:xfrm>
                <a:off x="5743103" y="119400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nvGrpSpPr>
              <p:cNvPr id="40" name="Group 85">
                <a:extLst>
                  <a:ext uri="{FF2B5EF4-FFF2-40B4-BE49-F238E27FC236}">
                    <a16:creationId xmlns:a16="http://schemas.microsoft.com/office/drawing/2014/main" id="{1B6A48AC-5E72-41ED-A5D7-0D1E9B7257EB}"/>
                  </a:ext>
                </a:extLst>
              </p:cNvPr>
              <p:cNvGrpSpPr/>
              <p:nvPr/>
            </p:nvGrpSpPr>
            <p:grpSpPr>
              <a:xfrm>
                <a:off x="8746221" y="395078"/>
                <a:ext cx="3504967" cy="2146287"/>
                <a:chOff x="262640" y="1275654"/>
                <a:chExt cx="2816880" cy="2167754"/>
              </a:xfrm>
            </p:grpSpPr>
            <p:sp>
              <p:nvSpPr>
                <p:cNvPr id="41" name="TextBox 40">
                  <a:extLst>
                    <a:ext uri="{FF2B5EF4-FFF2-40B4-BE49-F238E27FC236}">
                      <a16:creationId xmlns:a16="http://schemas.microsoft.com/office/drawing/2014/main" id="{7F4F6A10-4A63-4C1D-9F6F-81E071609B9F}"/>
                    </a:ext>
                  </a:extLst>
                </p:cNvPr>
                <p:cNvSpPr txBox="1"/>
                <p:nvPr/>
              </p:nvSpPr>
              <p:spPr>
                <a:xfrm>
                  <a:off x="262640" y="1961704"/>
                  <a:ext cx="2816880" cy="1481704"/>
                </a:xfrm>
                <a:prstGeom prst="rect">
                  <a:avLst/>
                </a:prstGeom>
                <a:noFill/>
              </p:spPr>
              <p:txBody>
                <a:bodyPr wrap="square" rtlCol="0">
                  <a:spAutoFit/>
                </a:bodyPr>
                <a:lstStyle/>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Focus: English language, STM journals</a:t>
                  </a:r>
                </a:p>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Inaccurate citations, misspelt author names</a:t>
                  </a:r>
                </a:p>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Journal coverage is limited to US, UK, Netherlands</a:t>
                  </a:r>
                </a:p>
              </p:txBody>
            </p:sp>
            <p:sp>
              <p:nvSpPr>
                <p:cNvPr id="42" name="TextBox 41">
                  <a:extLst>
                    <a:ext uri="{FF2B5EF4-FFF2-40B4-BE49-F238E27FC236}">
                      <a16:creationId xmlns:a16="http://schemas.microsoft.com/office/drawing/2014/main" id="{186234E1-4B27-439A-A0AF-9BCFFBA2D57B}"/>
                    </a:ext>
                  </a:extLst>
                </p:cNvPr>
                <p:cNvSpPr txBox="1"/>
                <p:nvPr/>
              </p:nvSpPr>
              <p:spPr>
                <a:xfrm>
                  <a:off x="288722" y="1275654"/>
                  <a:ext cx="2648242" cy="106378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To search topic and cited references</a:t>
                  </a:r>
                </a:p>
                <a:p>
                  <a:endParaRPr lang="ko-KR" altLang="en-US" sz="12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grpSp>
          <p:nvGrpSpPr>
            <p:cNvPr id="8" name="Group 7">
              <a:extLst>
                <a:ext uri="{FF2B5EF4-FFF2-40B4-BE49-F238E27FC236}">
                  <a16:creationId xmlns:a16="http://schemas.microsoft.com/office/drawing/2014/main" id="{F0526823-2CA1-9B09-9D93-0AF878DBD6EC}"/>
                </a:ext>
              </a:extLst>
            </p:cNvPr>
            <p:cNvGrpSpPr/>
            <p:nvPr/>
          </p:nvGrpSpPr>
          <p:grpSpPr>
            <a:xfrm>
              <a:off x="4108574" y="1061109"/>
              <a:ext cx="5035426" cy="1719085"/>
              <a:chOff x="3992450" y="2118230"/>
              <a:chExt cx="7516363" cy="3358541"/>
            </a:xfrm>
          </p:grpSpPr>
          <p:grpSp>
            <p:nvGrpSpPr>
              <p:cNvPr id="31" name="Group 76">
                <a:extLst>
                  <a:ext uri="{FF2B5EF4-FFF2-40B4-BE49-F238E27FC236}">
                    <a16:creationId xmlns:a16="http://schemas.microsoft.com/office/drawing/2014/main" id="{7B081FFB-1F81-4896-9B53-10E4F4BC4813}"/>
                  </a:ext>
                </a:extLst>
              </p:cNvPr>
              <p:cNvGrpSpPr/>
              <p:nvPr/>
            </p:nvGrpSpPr>
            <p:grpSpPr>
              <a:xfrm>
                <a:off x="7399278" y="2118230"/>
                <a:ext cx="4109535" cy="3358541"/>
                <a:chOff x="9639661" y="2485460"/>
                <a:chExt cx="3096244" cy="2436288"/>
              </a:xfrm>
            </p:grpSpPr>
            <p:sp>
              <p:nvSpPr>
                <p:cNvPr id="32" name="TextBox 31">
                  <a:extLst>
                    <a:ext uri="{FF2B5EF4-FFF2-40B4-BE49-F238E27FC236}">
                      <a16:creationId xmlns:a16="http://schemas.microsoft.com/office/drawing/2014/main" id="{93674CE7-EAD6-48A8-AA6D-13D809840A1B}"/>
                    </a:ext>
                  </a:extLst>
                </p:cNvPr>
                <p:cNvSpPr txBox="1"/>
                <p:nvPr/>
              </p:nvSpPr>
              <p:spPr>
                <a:xfrm>
                  <a:off x="9639661" y="3076421"/>
                  <a:ext cx="3096244" cy="1845327"/>
                </a:xfrm>
                <a:prstGeom prst="rect">
                  <a:avLst/>
                </a:prstGeom>
                <a:noFill/>
              </p:spPr>
              <p:txBody>
                <a:bodyPr wrap="square" rtlCol="0">
                  <a:spAutoFit/>
                </a:bodyPr>
                <a:lstStyle/>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Wide range of content, extensive but not exhaustive</a:t>
                  </a:r>
                </a:p>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Citation data for journal and author</a:t>
                  </a:r>
                </a:p>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Inconsistent search results, forcing the researcher to chose appropriate result</a:t>
                  </a:r>
                </a:p>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Transparency: Content updated date, criteria to be considered scholarly are missing</a:t>
                  </a:r>
                </a:p>
              </p:txBody>
            </p:sp>
            <p:sp>
              <p:nvSpPr>
                <p:cNvPr id="33" name="TextBox 32">
                  <a:extLst>
                    <a:ext uri="{FF2B5EF4-FFF2-40B4-BE49-F238E27FC236}">
                      <a16:creationId xmlns:a16="http://schemas.microsoft.com/office/drawing/2014/main" id="{A8AAB3F1-283B-4A6D-B35E-70E216C0BA2B}"/>
                    </a:ext>
                  </a:extLst>
                </p:cNvPr>
                <p:cNvSpPr txBox="1"/>
                <p:nvPr/>
              </p:nvSpPr>
              <p:spPr>
                <a:xfrm>
                  <a:off x="9813933" y="2485460"/>
                  <a:ext cx="2747701" cy="61510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Citation statistics of items within Google Scholar</a:t>
                  </a:r>
                  <a:endParaRPr lang="ko-KR" altLang="en-US" sz="12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48" name="그룹 47">
                <a:extLst>
                  <a:ext uri="{FF2B5EF4-FFF2-40B4-BE49-F238E27FC236}">
                    <a16:creationId xmlns:a16="http://schemas.microsoft.com/office/drawing/2014/main" id="{EEA45C6E-BE65-452D-9F07-1F4DE41450E2}"/>
                  </a:ext>
                </a:extLst>
              </p:cNvPr>
              <p:cNvGrpSpPr/>
              <p:nvPr/>
            </p:nvGrpSpPr>
            <p:grpSpPr>
              <a:xfrm>
                <a:off x="3992450" y="3428553"/>
                <a:ext cx="3400272" cy="1073396"/>
                <a:chOff x="3624578" y="3499599"/>
                <a:chExt cx="3400272" cy="1073396"/>
              </a:xfrm>
            </p:grpSpPr>
            <p:sp>
              <p:nvSpPr>
                <p:cNvPr id="9" name="Arrow: Pentagon 47">
                  <a:extLst>
                    <a:ext uri="{FF2B5EF4-FFF2-40B4-BE49-F238E27FC236}">
                      <a16:creationId xmlns:a16="http://schemas.microsoft.com/office/drawing/2014/main" id="{FEBF2064-AF9D-4D03-9E1A-460546C3C32E}"/>
                    </a:ext>
                  </a:extLst>
                </p:cNvPr>
                <p:cNvSpPr/>
                <p:nvPr/>
              </p:nvSpPr>
              <p:spPr>
                <a:xfrm flipH="1">
                  <a:off x="3624578" y="3684249"/>
                  <a:ext cx="2836424" cy="7452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Hexagon 5">
                  <a:extLst>
                    <a:ext uri="{FF2B5EF4-FFF2-40B4-BE49-F238E27FC236}">
                      <a16:creationId xmlns:a16="http://schemas.microsoft.com/office/drawing/2014/main" id="{75EA0CB9-1F2F-4B05-849E-D32024F3093F}"/>
                    </a:ext>
                  </a:extLst>
                </p:cNvPr>
                <p:cNvSpPr/>
                <p:nvPr/>
              </p:nvSpPr>
              <p:spPr>
                <a:xfrm rot="19800000">
                  <a:off x="5980401" y="3499599"/>
                  <a:ext cx="1044449" cy="1073396"/>
                </a:xfrm>
                <a:prstGeom prst="hexagon">
                  <a:avLst>
                    <a:gd name="adj" fmla="val 28647"/>
                    <a:gd name="vf" fmla="val 11547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TextBox 26">
                  <a:extLst>
                    <a:ext uri="{FF2B5EF4-FFF2-40B4-BE49-F238E27FC236}">
                      <a16:creationId xmlns:a16="http://schemas.microsoft.com/office/drawing/2014/main" id="{B1C78223-339D-4A9A-9E20-F14C72698057}"/>
                    </a:ext>
                  </a:extLst>
                </p:cNvPr>
                <p:cNvSpPr txBox="1"/>
                <p:nvPr/>
              </p:nvSpPr>
              <p:spPr>
                <a:xfrm>
                  <a:off x="4008956" y="3774728"/>
                  <a:ext cx="1771946" cy="466376"/>
                </a:xfrm>
                <a:prstGeom prst="rect">
                  <a:avLst/>
                </a:prstGeom>
                <a:noFill/>
              </p:spPr>
              <p:txBody>
                <a:bodyPr wrap="square" rtlCol="0">
                  <a:spAutoFit/>
                </a:bodyPr>
                <a:lstStyle/>
                <a:p>
                  <a:pPr algn="ctr"/>
                  <a:r>
                    <a:rPr lang="en-US" altLang="ko-KR" sz="1050" b="1" dirty="0">
                      <a:solidFill>
                        <a:schemeClr val="bg1"/>
                      </a:solidFill>
                      <a:cs typeface="Arial" pitchFamily="34" charset="0"/>
                    </a:rPr>
                    <a:t>Google Scholar</a:t>
                  </a:r>
                  <a:endParaRPr lang="ko-KR" altLang="en-US" sz="1050" b="1" dirty="0">
                    <a:solidFill>
                      <a:schemeClr val="bg1"/>
                    </a:solidFill>
                    <a:cs typeface="Arial" pitchFamily="34" charset="0"/>
                  </a:endParaRPr>
                </a:p>
              </p:txBody>
            </p:sp>
          </p:grpSp>
          <p:sp>
            <p:nvSpPr>
              <p:cNvPr id="23" name="Rounded Rectangle 5">
                <a:extLst>
                  <a:ext uri="{FF2B5EF4-FFF2-40B4-BE49-F238E27FC236}">
                    <a16:creationId xmlns:a16="http://schemas.microsoft.com/office/drawing/2014/main" id="{21CA0B0A-A824-4A7B-8CAF-BE2A48437F65}"/>
                  </a:ext>
                </a:extLst>
              </p:cNvPr>
              <p:cNvSpPr/>
              <p:nvPr/>
            </p:nvSpPr>
            <p:spPr>
              <a:xfrm flipH="1">
                <a:off x="6696031" y="3811203"/>
                <a:ext cx="391682" cy="32311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grpSp>
          <p:nvGrpSpPr>
            <p:cNvPr id="12" name="Group 11">
              <a:extLst>
                <a:ext uri="{FF2B5EF4-FFF2-40B4-BE49-F238E27FC236}">
                  <a16:creationId xmlns:a16="http://schemas.microsoft.com/office/drawing/2014/main" id="{53683BB4-2C24-7376-76B8-C1B311F832AD}"/>
                </a:ext>
              </a:extLst>
            </p:cNvPr>
            <p:cNvGrpSpPr/>
            <p:nvPr/>
          </p:nvGrpSpPr>
          <p:grpSpPr>
            <a:xfrm>
              <a:off x="3351462" y="2724150"/>
              <a:ext cx="5182937" cy="936639"/>
              <a:chOff x="1867768" y="4423228"/>
              <a:chExt cx="6892132" cy="1623520"/>
            </a:xfrm>
          </p:grpSpPr>
          <p:grpSp>
            <p:nvGrpSpPr>
              <p:cNvPr id="53" name="그룹 52">
                <a:extLst>
                  <a:ext uri="{FF2B5EF4-FFF2-40B4-BE49-F238E27FC236}">
                    <a16:creationId xmlns:a16="http://schemas.microsoft.com/office/drawing/2014/main" id="{1AAEE714-2BFA-407E-A4BF-BBC11AE7F937}"/>
                  </a:ext>
                </a:extLst>
              </p:cNvPr>
              <p:cNvGrpSpPr/>
              <p:nvPr/>
            </p:nvGrpSpPr>
            <p:grpSpPr>
              <a:xfrm>
                <a:off x="5324383" y="4706645"/>
                <a:ext cx="3435517" cy="1071309"/>
                <a:chOff x="4958563" y="2410326"/>
                <a:chExt cx="3435517" cy="1071309"/>
              </a:xfrm>
            </p:grpSpPr>
            <p:sp>
              <p:nvSpPr>
                <p:cNvPr id="54" name="Arrow: Pentagon 42">
                  <a:extLst>
                    <a:ext uri="{FF2B5EF4-FFF2-40B4-BE49-F238E27FC236}">
                      <a16:creationId xmlns:a16="http://schemas.microsoft.com/office/drawing/2014/main" id="{BCD3F6D8-39DD-4E0D-B0FD-443F5B01BF43}"/>
                    </a:ext>
                  </a:extLst>
                </p:cNvPr>
                <p:cNvSpPr/>
                <p:nvPr/>
              </p:nvSpPr>
              <p:spPr>
                <a:xfrm>
                  <a:off x="5557655" y="2613436"/>
                  <a:ext cx="2836425" cy="710404"/>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Hexagon 5">
                  <a:extLst>
                    <a:ext uri="{FF2B5EF4-FFF2-40B4-BE49-F238E27FC236}">
                      <a16:creationId xmlns:a16="http://schemas.microsoft.com/office/drawing/2014/main" id="{ED3E384E-0CFF-4CA6-ADD6-4DA71CA0DBA9}"/>
                    </a:ext>
                  </a:extLst>
                </p:cNvPr>
                <p:cNvSpPr/>
                <p:nvPr/>
              </p:nvSpPr>
              <p:spPr>
                <a:xfrm rot="19800000">
                  <a:off x="4958563" y="2410326"/>
                  <a:ext cx="1040331" cy="1071309"/>
                </a:xfrm>
                <a:prstGeom prst="hexagon">
                  <a:avLst>
                    <a:gd name="adj" fmla="val 28647"/>
                    <a:gd name="vf" fmla="val 115470"/>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039135C3-B973-4240-B3EE-20FA58F98AF1}"/>
                    </a:ext>
                  </a:extLst>
                </p:cNvPr>
                <p:cNvSpPr txBox="1"/>
                <p:nvPr/>
              </p:nvSpPr>
              <p:spPr>
                <a:xfrm>
                  <a:off x="6283051" y="2749329"/>
                  <a:ext cx="1180822" cy="413779"/>
                </a:xfrm>
                <a:prstGeom prst="rect">
                  <a:avLst/>
                </a:prstGeom>
                <a:noFill/>
              </p:spPr>
              <p:txBody>
                <a:bodyPr wrap="square" rtlCol="0">
                  <a:spAutoFit/>
                </a:bodyPr>
                <a:lstStyle/>
                <a:p>
                  <a:pPr algn="ctr"/>
                  <a:r>
                    <a:rPr lang="en-US" altLang="ko-KR" sz="1050" b="1" dirty="0">
                      <a:solidFill>
                        <a:schemeClr val="bg1"/>
                      </a:solidFill>
                      <a:latin typeface="Calibri" panose="020F0502020204030204" pitchFamily="34" charset="0"/>
                      <a:cs typeface="Calibri" panose="020F0502020204030204" pitchFamily="34" charset="0"/>
                    </a:rPr>
                    <a:t>Scopus</a:t>
                  </a:r>
                  <a:endParaRPr lang="ko-KR" altLang="en-US" sz="1050" b="1" dirty="0">
                    <a:solidFill>
                      <a:schemeClr val="bg1"/>
                    </a:solidFill>
                    <a:latin typeface="Calibri" panose="020F0502020204030204" pitchFamily="34" charset="0"/>
                    <a:cs typeface="Calibri" panose="020F0502020204030204" pitchFamily="34" charset="0"/>
                  </a:endParaRPr>
                </a:p>
              </p:txBody>
            </p:sp>
          </p:grpSp>
          <p:grpSp>
            <p:nvGrpSpPr>
              <p:cNvPr id="34" name="Group 79">
                <a:extLst>
                  <a:ext uri="{FF2B5EF4-FFF2-40B4-BE49-F238E27FC236}">
                    <a16:creationId xmlns:a16="http://schemas.microsoft.com/office/drawing/2014/main" id="{198F95BD-7CEA-4E54-BA8F-68DB5BAD26D8}"/>
                  </a:ext>
                </a:extLst>
              </p:cNvPr>
              <p:cNvGrpSpPr/>
              <p:nvPr/>
            </p:nvGrpSpPr>
            <p:grpSpPr>
              <a:xfrm>
                <a:off x="1867768" y="4423228"/>
                <a:ext cx="3593569" cy="1623520"/>
                <a:chOff x="8564595" y="3071246"/>
                <a:chExt cx="3593569" cy="1623520"/>
              </a:xfrm>
            </p:grpSpPr>
            <p:sp>
              <p:nvSpPr>
                <p:cNvPr id="35" name="TextBox 34">
                  <a:extLst>
                    <a:ext uri="{FF2B5EF4-FFF2-40B4-BE49-F238E27FC236}">
                      <a16:creationId xmlns:a16="http://schemas.microsoft.com/office/drawing/2014/main" id="{0EB49C31-4438-40B0-800D-2C9A0C9238E4}"/>
                    </a:ext>
                  </a:extLst>
                </p:cNvPr>
                <p:cNvSpPr txBox="1"/>
                <p:nvPr/>
              </p:nvSpPr>
              <p:spPr>
                <a:xfrm>
                  <a:off x="8564595" y="3754361"/>
                  <a:ext cx="3593569" cy="940405"/>
                </a:xfrm>
                <a:prstGeom prst="rect">
                  <a:avLst/>
                </a:prstGeom>
                <a:noFill/>
              </p:spPr>
              <p:txBody>
                <a:bodyPr wrap="square" rtlCol="0">
                  <a:spAutoFit/>
                </a:bodyPr>
                <a:lstStyle/>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Wide range of study area</a:t>
                  </a:r>
                </a:p>
                <a:p>
                  <a:pPr marL="128588" indent="-128588">
                    <a:buFont typeface="Arial" panose="020B0604020202020204" pitchFamily="34" charset="0"/>
                    <a:buChar char="•"/>
                  </a:pPr>
                  <a:r>
                    <a:rPr lang="en-US" altLang="ko-KR" sz="1050" dirty="0">
                      <a:solidFill>
                        <a:schemeClr val="tx1">
                          <a:lumMod val="75000"/>
                          <a:lumOff val="25000"/>
                        </a:schemeClr>
                      </a:solidFill>
                      <a:latin typeface="Calibri" panose="020F0502020204030204" pitchFamily="34" charset="0"/>
                      <a:cs typeface="Calibri" panose="020F0502020204030204" pitchFamily="34" charset="0"/>
                    </a:rPr>
                    <a:t>Citation tracking is only possible from 1996</a:t>
                  </a:r>
                </a:p>
              </p:txBody>
            </p:sp>
            <p:sp>
              <p:nvSpPr>
                <p:cNvPr id="36" name="TextBox 35">
                  <a:extLst>
                    <a:ext uri="{FF2B5EF4-FFF2-40B4-BE49-F238E27FC236}">
                      <a16:creationId xmlns:a16="http://schemas.microsoft.com/office/drawing/2014/main" id="{B0EED7A2-D753-4E44-94CC-78721F2D0DD7}"/>
                    </a:ext>
                  </a:extLst>
                </p:cNvPr>
                <p:cNvSpPr txBox="1"/>
                <p:nvPr/>
              </p:nvSpPr>
              <p:spPr>
                <a:xfrm>
                  <a:off x="8603734" y="3071246"/>
                  <a:ext cx="2264922" cy="752324"/>
                </a:xfrm>
                <a:prstGeom prst="rect">
                  <a:avLst/>
                </a:prstGeom>
                <a:noFill/>
              </p:spPr>
              <p:txBody>
                <a:bodyPr wrap="square" rtlCol="0">
                  <a:spAutoFit/>
                </a:bodyPr>
                <a:lstStyle/>
                <a:p>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Bibliographic database</a:t>
                  </a:r>
                  <a:endParaRPr lang="ko-KR" altLang="en-US" sz="1200" b="1"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11" name="Round Same Side Corner Rectangle 11">
                <a:extLst>
                  <a:ext uri="{FF2B5EF4-FFF2-40B4-BE49-F238E27FC236}">
                    <a16:creationId xmlns:a16="http://schemas.microsoft.com/office/drawing/2014/main" id="{3B992ADA-FE50-BF46-0D14-8F67F84FFAC1}"/>
                  </a:ext>
                </a:extLst>
              </p:cNvPr>
              <p:cNvSpPr>
                <a:spLocks noChangeAspect="1"/>
              </p:cNvSpPr>
              <p:nvPr/>
            </p:nvSpPr>
            <p:spPr>
              <a:xfrm rot="9900000">
                <a:off x="5752414" y="5084602"/>
                <a:ext cx="357971" cy="42380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sp>
          <p:nvSpPr>
            <p:cNvPr id="7" name="Oval 6">
              <a:extLst>
                <a:ext uri="{FF2B5EF4-FFF2-40B4-BE49-F238E27FC236}">
                  <a16:creationId xmlns:a16="http://schemas.microsoft.com/office/drawing/2014/main" id="{E54E400C-0C0C-0D15-F65E-6C4D3AB40D73}"/>
                </a:ext>
              </a:extLst>
            </p:cNvPr>
            <p:cNvSpPr/>
            <p:nvPr/>
          </p:nvSpPr>
          <p:spPr>
            <a:xfrm>
              <a:off x="320412" y="1550519"/>
              <a:ext cx="2056133" cy="1881797"/>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2BAAD3"/>
                  </a:solidFill>
                </a:rPr>
                <a:t>Article citation trackers and RCR</a:t>
              </a:r>
            </a:p>
            <a:p>
              <a:pPr algn="ctr"/>
              <a:endParaRPr lang="en-US" dirty="0"/>
            </a:p>
          </p:txBody>
        </p:sp>
      </p:grpSp>
    </p:spTree>
    <p:extLst>
      <p:ext uri="{BB962C8B-B14F-4D97-AF65-F5344CB8AC3E}">
        <p14:creationId xmlns:p14="http://schemas.microsoft.com/office/powerpoint/2010/main" val="382822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09FC13-4359-8DF4-60D1-2033C386FB96}"/>
              </a:ext>
            </a:extLst>
          </p:cNvPr>
          <p:cNvGrpSpPr/>
          <p:nvPr/>
        </p:nvGrpSpPr>
        <p:grpSpPr>
          <a:xfrm>
            <a:off x="-1600200" y="738393"/>
            <a:ext cx="10170749" cy="3800136"/>
            <a:chOff x="-2343493" y="1029957"/>
            <a:chExt cx="13495827" cy="5544616"/>
          </a:xfrm>
        </p:grpSpPr>
        <p:grpSp>
          <p:nvGrpSpPr>
            <p:cNvPr id="10" name="Group 9">
              <a:extLst>
                <a:ext uri="{FF2B5EF4-FFF2-40B4-BE49-F238E27FC236}">
                  <a16:creationId xmlns:a16="http://schemas.microsoft.com/office/drawing/2014/main" id="{69FFDA1D-0AF8-48FF-B82D-3F5482821A49}"/>
                </a:ext>
              </a:extLst>
            </p:cNvPr>
            <p:cNvGrpSpPr/>
            <p:nvPr/>
          </p:nvGrpSpPr>
          <p:grpSpPr>
            <a:xfrm>
              <a:off x="-2343493" y="3223501"/>
              <a:ext cx="1376443" cy="1669922"/>
              <a:chOff x="10845800" y="6770688"/>
              <a:chExt cx="733425" cy="838200"/>
            </a:xfrm>
            <a:solidFill>
              <a:schemeClr val="bg1"/>
            </a:solidFill>
          </p:grpSpPr>
          <p:sp>
            <p:nvSpPr>
              <p:cNvPr id="14" name="Freeform 10">
                <a:extLst>
                  <a:ext uri="{FF2B5EF4-FFF2-40B4-BE49-F238E27FC236}">
                    <a16:creationId xmlns:a16="http://schemas.microsoft.com/office/drawing/2014/main" id="{76B20185-49ED-466D-B247-6F53806E99F0}"/>
                  </a:ext>
                </a:extLst>
              </p:cNvPr>
              <p:cNvSpPr>
                <a:spLocks noEditPoints="1"/>
              </p:cNvSpPr>
              <p:nvPr/>
            </p:nvSpPr>
            <p:spPr bwMode="auto">
              <a:xfrm>
                <a:off x="10845800" y="6770688"/>
                <a:ext cx="733425" cy="838200"/>
              </a:xfrm>
              <a:custGeom>
                <a:avLst/>
                <a:gdLst>
                  <a:gd name="T0" fmla="*/ 205 w 1305"/>
                  <a:gd name="T1" fmla="*/ 55 h 1491"/>
                  <a:gd name="T2" fmla="*/ 243 w 1305"/>
                  <a:gd name="T3" fmla="*/ 0 h 1491"/>
                  <a:gd name="T4" fmla="*/ 1096 w 1305"/>
                  <a:gd name="T5" fmla="*/ 36 h 1491"/>
                  <a:gd name="T6" fmla="*/ 1125 w 1305"/>
                  <a:gd name="T7" fmla="*/ 127 h 1491"/>
                  <a:gd name="T8" fmla="*/ 1243 w 1305"/>
                  <a:gd name="T9" fmla="*/ 149 h 1491"/>
                  <a:gd name="T10" fmla="*/ 1025 w 1305"/>
                  <a:gd name="T11" fmla="*/ 562 h 1491"/>
                  <a:gd name="T12" fmla="*/ 788 w 1305"/>
                  <a:gd name="T13" fmla="*/ 798 h 1491"/>
                  <a:gd name="T14" fmla="*/ 736 w 1305"/>
                  <a:gd name="T15" fmla="*/ 828 h 1491"/>
                  <a:gd name="T16" fmla="*/ 738 w 1305"/>
                  <a:gd name="T17" fmla="*/ 1078 h 1491"/>
                  <a:gd name="T18" fmla="*/ 856 w 1305"/>
                  <a:gd name="T19" fmla="*/ 1078 h 1491"/>
                  <a:gd name="T20" fmla="*/ 885 w 1305"/>
                  <a:gd name="T21" fmla="*/ 1197 h 1491"/>
                  <a:gd name="T22" fmla="*/ 923 w 1305"/>
                  <a:gd name="T23" fmla="*/ 1215 h 1491"/>
                  <a:gd name="T24" fmla="*/ 1011 w 1305"/>
                  <a:gd name="T25" fmla="*/ 1244 h 1491"/>
                  <a:gd name="T26" fmla="*/ 1012 w 1305"/>
                  <a:gd name="T27" fmla="*/ 1445 h 1491"/>
                  <a:gd name="T28" fmla="*/ 1269 w 1305"/>
                  <a:gd name="T29" fmla="*/ 1445 h 1491"/>
                  <a:gd name="T30" fmla="*/ 1304 w 1305"/>
                  <a:gd name="T31" fmla="*/ 1469 h 1491"/>
                  <a:gd name="T32" fmla="*/ 1267 w 1305"/>
                  <a:gd name="T33" fmla="*/ 1491 h 1491"/>
                  <a:gd name="T34" fmla="*/ 18 w 1305"/>
                  <a:gd name="T35" fmla="*/ 1490 h 1491"/>
                  <a:gd name="T36" fmla="*/ 18 w 1305"/>
                  <a:gd name="T37" fmla="*/ 1446 h 1491"/>
                  <a:gd name="T38" fmla="*/ 269 w 1305"/>
                  <a:gd name="T39" fmla="*/ 1445 h 1491"/>
                  <a:gd name="T40" fmla="*/ 289 w 1305"/>
                  <a:gd name="T41" fmla="*/ 1428 h 1491"/>
                  <a:gd name="T42" fmla="*/ 317 w 1305"/>
                  <a:gd name="T43" fmla="*/ 1217 h 1491"/>
                  <a:gd name="T44" fmla="*/ 415 w 1305"/>
                  <a:gd name="T45" fmla="*/ 1202 h 1491"/>
                  <a:gd name="T46" fmla="*/ 441 w 1305"/>
                  <a:gd name="T47" fmla="*/ 1080 h 1491"/>
                  <a:gd name="T48" fmla="*/ 565 w 1305"/>
                  <a:gd name="T49" fmla="*/ 1064 h 1491"/>
                  <a:gd name="T50" fmla="*/ 554 w 1305"/>
                  <a:gd name="T51" fmla="*/ 816 h 1491"/>
                  <a:gd name="T52" fmla="*/ 250 w 1305"/>
                  <a:gd name="T53" fmla="*/ 548 h 1491"/>
                  <a:gd name="T54" fmla="*/ 56 w 1305"/>
                  <a:gd name="T55" fmla="*/ 156 h 1491"/>
                  <a:gd name="T56" fmla="*/ 185 w 1305"/>
                  <a:gd name="T57" fmla="*/ 127 h 1491"/>
                  <a:gd name="T58" fmla="*/ 693 w 1305"/>
                  <a:gd name="T59" fmla="*/ 1077 h 1491"/>
                  <a:gd name="T60" fmla="*/ 693 w 1305"/>
                  <a:gd name="T61" fmla="*/ 833 h 1491"/>
                  <a:gd name="T62" fmla="*/ 879 w 1305"/>
                  <a:gd name="T63" fmla="*/ 685 h 1491"/>
                  <a:gd name="T64" fmla="*/ 1056 w 1305"/>
                  <a:gd name="T65" fmla="*/ 78 h 1491"/>
                  <a:gd name="T66" fmla="*/ 250 w 1305"/>
                  <a:gd name="T67" fmla="*/ 47 h 1491"/>
                  <a:gd name="T68" fmla="*/ 338 w 1305"/>
                  <a:gd name="T69" fmla="*/ 565 h 1491"/>
                  <a:gd name="T70" fmla="*/ 613 w 1305"/>
                  <a:gd name="T71" fmla="*/ 829 h 1491"/>
                  <a:gd name="T72" fmla="*/ 614 w 1305"/>
                  <a:gd name="T73" fmla="*/ 1077 h 1491"/>
                  <a:gd name="T74" fmla="*/ 339 w 1305"/>
                  <a:gd name="T75" fmla="*/ 1261 h 1491"/>
                  <a:gd name="T76" fmla="*/ 967 w 1305"/>
                  <a:gd name="T77" fmla="*/ 1444 h 1491"/>
                  <a:gd name="T78" fmla="*/ 339 w 1305"/>
                  <a:gd name="T79" fmla="*/ 1261 h 1491"/>
                  <a:gd name="T80" fmla="*/ 839 w 1305"/>
                  <a:gd name="T81" fmla="*/ 1216 h 1491"/>
                  <a:gd name="T82" fmla="*/ 463 w 1305"/>
                  <a:gd name="T83" fmla="*/ 1126 h 1491"/>
                  <a:gd name="T84" fmla="*/ 1104 w 1305"/>
                  <a:gd name="T85" fmla="*/ 173 h 1491"/>
                  <a:gd name="T86" fmla="*/ 1201 w 1305"/>
                  <a:gd name="T87" fmla="*/ 173 h 1491"/>
                  <a:gd name="T88" fmla="*/ 103 w 1305"/>
                  <a:gd name="T89" fmla="*/ 173 h 1491"/>
                  <a:gd name="T90" fmla="*/ 200 w 1305"/>
                  <a:gd name="T91" fmla="*/ 173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5" h="1491">
                    <a:moveTo>
                      <a:pt x="202" y="127"/>
                    </a:moveTo>
                    <a:cubicBezTo>
                      <a:pt x="203" y="102"/>
                      <a:pt x="204" y="79"/>
                      <a:pt x="205" y="55"/>
                    </a:cubicBezTo>
                    <a:cubicBezTo>
                      <a:pt x="205" y="48"/>
                      <a:pt x="205" y="41"/>
                      <a:pt x="206" y="34"/>
                    </a:cubicBezTo>
                    <a:cubicBezTo>
                      <a:pt x="208" y="6"/>
                      <a:pt x="214" y="0"/>
                      <a:pt x="243" y="0"/>
                    </a:cubicBezTo>
                    <a:cubicBezTo>
                      <a:pt x="515" y="0"/>
                      <a:pt x="787" y="0"/>
                      <a:pt x="1059" y="0"/>
                    </a:cubicBezTo>
                    <a:cubicBezTo>
                      <a:pt x="1088" y="0"/>
                      <a:pt x="1095" y="6"/>
                      <a:pt x="1096" y="36"/>
                    </a:cubicBezTo>
                    <a:cubicBezTo>
                      <a:pt x="1097" y="66"/>
                      <a:pt x="1099" y="95"/>
                      <a:pt x="1100" y="127"/>
                    </a:cubicBezTo>
                    <a:cubicBezTo>
                      <a:pt x="1108" y="127"/>
                      <a:pt x="1116" y="127"/>
                      <a:pt x="1125" y="127"/>
                    </a:cubicBezTo>
                    <a:cubicBezTo>
                      <a:pt x="1156" y="127"/>
                      <a:pt x="1188" y="127"/>
                      <a:pt x="1219" y="127"/>
                    </a:cubicBezTo>
                    <a:cubicBezTo>
                      <a:pt x="1236" y="127"/>
                      <a:pt x="1243" y="134"/>
                      <a:pt x="1243" y="149"/>
                    </a:cubicBezTo>
                    <a:cubicBezTo>
                      <a:pt x="1249" y="293"/>
                      <a:pt x="1202" y="415"/>
                      <a:pt x="1094" y="512"/>
                    </a:cubicBezTo>
                    <a:cubicBezTo>
                      <a:pt x="1073" y="530"/>
                      <a:pt x="1048" y="545"/>
                      <a:pt x="1025" y="562"/>
                    </a:cubicBezTo>
                    <a:cubicBezTo>
                      <a:pt x="1017" y="568"/>
                      <a:pt x="1009" y="576"/>
                      <a:pt x="1004" y="585"/>
                    </a:cubicBezTo>
                    <a:cubicBezTo>
                      <a:pt x="953" y="677"/>
                      <a:pt x="886" y="753"/>
                      <a:pt x="788" y="798"/>
                    </a:cubicBezTo>
                    <a:cubicBezTo>
                      <a:pt x="775" y="805"/>
                      <a:pt x="760" y="808"/>
                      <a:pt x="746" y="815"/>
                    </a:cubicBezTo>
                    <a:cubicBezTo>
                      <a:pt x="742" y="817"/>
                      <a:pt x="736" y="824"/>
                      <a:pt x="736" y="828"/>
                    </a:cubicBezTo>
                    <a:cubicBezTo>
                      <a:pt x="736" y="910"/>
                      <a:pt x="736" y="991"/>
                      <a:pt x="736" y="1073"/>
                    </a:cubicBezTo>
                    <a:cubicBezTo>
                      <a:pt x="736" y="1074"/>
                      <a:pt x="737" y="1075"/>
                      <a:pt x="738" y="1078"/>
                    </a:cubicBezTo>
                    <a:cubicBezTo>
                      <a:pt x="746" y="1078"/>
                      <a:pt x="755" y="1078"/>
                      <a:pt x="763" y="1078"/>
                    </a:cubicBezTo>
                    <a:cubicBezTo>
                      <a:pt x="794" y="1078"/>
                      <a:pt x="825" y="1078"/>
                      <a:pt x="856" y="1078"/>
                    </a:cubicBezTo>
                    <a:cubicBezTo>
                      <a:pt x="878" y="1078"/>
                      <a:pt x="885" y="1084"/>
                      <a:pt x="885" y="1107"/>
                    </a:cubicBezTo>
                    <a:cubicBezTo>
                      <a:pt x="885" y="1137"/>
                      <a:pt x="885" y="1167"/>
                      <a:pt x="885" y="1197"/>
                    </a:cubicBezTo>
                    <a:cubicBezTo>
                      <a:pt x="885" y="1202"/>
                      <a:pt x="885" y="1208"/>
                      <a:pt x="885" y="1215"/>
                    </a:cubicBezTo>
                    <a:cubicBezTo>
                      <a:pt x="898" y="1215"/>
                      <a:pt x="911" y="1215"/>
                      <a:pt x="923" y="1215"/>
                    </a:cubicBezTo>
                    <a:cubicBezTo>
                      <a:pt x="943" y="1215"/>
                      <a:pt x="963" y="1215"/>
                      <a:pt x="983" y="1216"/>
                    </a:cubicBezTo>
                    <a:cubicBezTo>
                      <a:pt x="1005" y="1216"/>
                      <a:pt x="1011" y="1223"/>
                      <a:pt x="1011" y="1244"/>
                    </a:cubicBezTo>
                    <a:cubicBezTo>
                      <a:pt x="1012" y="1305"/>
                      <a:pt x="1012" y="1366"/>
                      <a:pt x="1012" y="1427"/>
                    </a:cubicBezTo>
                    <a:cubicBezTo>
                      <a:pt x="1012" y="1433"/>
                      <a:pt x="1012" y="1438"/>
                      <a:pt x="1012" y="1445"/>
                    </a:cubicBezTo>
                    <a:cubicBezTo>
                      <a:pt x="1019" y="1445"/>
                      <a:pt x="1025" y="1445"/>
                      <a:pt x="1030" y="1445"/>
                    </a:cubicBezTo>
                    <a:cubicBezTo>
                      <a:pt x="1110" y="1445"/>
                      <a:pt x="1189" y="1445"/>
                      <a:pt x="1269" y="1445"/>
                    </a:cubicBezTo>
                    <a:cubicBezTo>
                      <a:pt x="1274" y="1445"/>
                      <a:pt x="1280" y="1445"/>
                      <a:pt x="1285" y="1446"/>
                    </a:cubicBezTo>
                    <a:cubicBezTo>
                      <a:pt x="1298" y="1448"/>
                      <a:pt x="1305" y="1457"/>
                      <a:pt x="1304" y="1469"/>
                    </a:cubicBezTo>
                    <a:cubicBezTo>
                      <a:pt x="1304" y="1482"/>
                      <a:pt x="1297" y="1490"/>
                      <a:pt x="1284" y="1490"/>
                    </a:cubicBezTo>
                    <a:cubicBezTo>
                      <a:pt x="1278" y="1491"/>
                      <a:pt x="1273" y="1491"/>
                      <a:pt x="1267" y="1491"/>
                    </a:cubicBezTo>
                    <a:cubicBezTo>
                      <a:pt x="857" y="1491"/>
                      <a:pt x="447" y="1491"/>
                      <a:pt x="36" y="1491"/>
                    </a:cubicBezTo>
                    <a:cubicBezTo>
                      <a:pt x="30" y="1491"/>
                      <a:pt x="24" y="1491"/>
                      <a:pt x="18" y="1490"/>
                    </a:cubicBezTo>
                    <a:cubicBezTo>
                      <a:pt x="6" y="1489"/>
                      <a:pt x="0" y="1480"/>
                      <a:pt x="0" y="1469"/>
                    </a:cubicBezTo>
                    <a:cubicBezTo>
                      <a:pt x="0" y="1457"/>
                      <a:pt x="5" y="1448"/>
                      <a:pt x="18" y="1446"/>
                    </a:cubicBezTo>
                    <a:cubicBezTo>
                      <a:pt x="23" y="1446"/>
                      <a:pt x="28" y="1445"/>
                      <a:pt x="34" y="1445"/>
                    </a:cubicBezTo>
                    <a:cubicBezTo>
                      <a:pt x="112" y="1445"/>
                      <a:pt x="191" y="1445"/>
                      <a:pt x="269" y="1445"/>
                    </a:cubicBezTo>
                    <a:cubicBezTo>
                      <a:pt x="275" y="1445"/>
                      <a:pt x="281" y="1445"/>
                      <a:pt x="289" y="1445"/>
                    </a:cubicBezTo>
                    <a:cubicBezTo>
                      <a:pt x="289" y="1438"/>
                      <a:pt x="289" y="1433"/>
                      <a:pt x="289" y="1428"/>
                    </a:cubicBezTo>
                    <a:cubicBezTo>
                      <a:pt x="289" y="1367"/>
                      <a:pt x="289" y="1307"/>
                      <a:pt x="289" y="1246"/>
                    </a:cubicBezTo>
                    <a:cubicBezTo>
                      <a:pt x="289" y="1224"/>
                      <a:pt x="295" y="1217"/>
                      <a:pt x="317" y="1217"/>
                    </a:cubicBezTo>
                    <a:cubicBezTo>
                      <a:pt x="349" y="1217"/>
                      <a:pt x="381" y="1217"/>
                      <a:pt x="415" y="1217"/>
                    </a:cubicBezTo>
                    <a:cubicBezTo>
                      <a:pt x="415" y="1211"/>
                      <a:pt x="415" y="1207"/>
                      <a:pt x="415" y="1202"/>
                    </a:cubicBezTo>
                    <a:cubicBezTo>
                      <a:pt x="415" y="1170"/>
                      <a:pt x="415" y="1138"/>
                      <a:pt x="415" y="1106"/>
                    </a:cubicBezTo>
                    <a:cubicBezTo>
                      <a:pt x="415" y="1088"/>
                      <a:pt x="422" y="1080"/>
                      <a:pt x="441" y="1080"/>
                    </a:cubicBezTo>
                    <a:cubicBezTo>
                      <a:pt x="477" y="1080"/>
                      <a:pt x="513" y="1079"/>
                      <a:pt x="549" y="1080"/>
                    </a:cubicBezTo>
                    <a:cubicBezTo>
                      <a:pt x="561" y="1080"/>
                      <a:pt x="565" y="1077"/>
                      <a:pt x="565" y="1064"/>
                    </a:cubicBezTo>
                    <a:cubicBezTo>
                      <a:pt x="564" y="988"/>
                      <a:pt x="564" y="911"/>
                      <a:pt x="564" y="835"/>
                    </a:cubicBezTo>
                    <a:cubicBezTo>
                      <a:pt x="564" y="826"/>
                      <a:pt x="564" y="820"/>
                      <a:pt x="554" y="816"/>
                    </a:cubicBezTo>
                    <a:cubicBezTo>
                      <a:pt x="447" y="780"/>
                      <a:pt x="370" y="708"/>
                      <a:pt x="313" y="613"/>
                    </a:cubicBezTo>
                    <a:cubicBezTo>
                      <a:pt x="296" y="586"/>
                      <a:pt x="277" y="566"/>
                      <a:pt x="250" y="548"/>
                    </a:cubicBezTo>
                    <a:cubicBezTo>
                      <a:pt x="134" y="471"/>
                      <a:pt x="72" y="360"/>
                      <a:pt x="58" y="222"/>
                    </a:cubicBezTo>
                    <a:cubicBezTo>
                      <a:pt x="56" y="200"/>
                      <a:pt x="56" y="178"/>
                      <a:pt x="56" y="156"/>
                    </a:cubicBezTo>
                    <a:cubicBezTo>
                      <a:pt x="56" y="134"/>
                      <a:pt x="62" y="127"/>
                      <a:pt x="84" y="127"/>
                    </a:cubicBezTo>
                    <a:cubicBezTo>
                      <a:pt x="118" y="127"/>
                      <a:pt x="151" y="127"/>
                      <a:pt x="185" y="127"/>
                    </a:cubicBezTo>
                    <a:cubicBezTo>
                      <a:pt x="190" y="127"/>
                      <a:pt x="195" y="127"/>
                      <a:pt x="202" y="127"/>
                    </a:cubicBezTo>
                    <a:close/>
                    <a:moveTo>
                      <a:pt x="693" y="1077"/>
                    </a:moveTo>
                    <a:cubicBezTo>
                      <a:pt x="693" y="1070"/>
                      <a:pt x="693" y="1064"/>
                      <a:pt x="693" y="1058"/>
                    </a:cubicBezTo>
                    <a:cubicBezTo>
                      <a:pt x="693" y="983"/>
                      <a:pt x="693" y="908"/>
                      <a:pt x="693" y="833"/>
                    </a:cubicBezTo>
                    <a:cubicBezTo>
                      <a:pt x="693" y="797"/>
                      <a:pt x="703" y="782"/>
                      <a:pt x="737" y="772"/>
                    </a:cubicBezTo>
                    <a:cubicBezTo>
                      <a:pt x="792" y="754"/>
                      <a:pt x="838" y="724"/>
                      <a:pt x="879" y="685"/>
                    </a:cubicBezTo>
                    <a:cubicBezTo>
                      <a:pt x="949" y="616"/>
                      <a:pt x="993" y="532"/>
                      <a:pt x="1021" y="440"/>
                    </a:cubicBezTo>
                    <a:cubicBezTo>
                      <a:pt x="1058" y="321"/>
                      <a:pt x="1063" y="200"/>
                      <a:pt x="1056" y="78"/>
                    </a:cubicBezTo>
                    <a:cubicBezTo>
                      <a:pt x="1055" y="67"/>
                      <a:pt x="1054" y="57"/>
                      <a:pt x="1054" y="47"/>
                    </a:cubicBezTo>
                    <a:cubicBezTo>
                      <a:pt x="785" y="47"/>
                      <a:pt x="518" y="47"/>
                      <a:pt x="250" y="47"/>
                    </a:cubicBezTo>
                    <a:cubicBezTo>
                      <a:pt x="246" y="120"/>
                      <a:pt x="243" y="192"/>
                      <a:pt x="250" y="263"/>
                    </a:cubicBezTo>
                    <a:cubicBezTo>
                      <a:pt x="260" y="369"/>
                      <a:pt x="286" y="471"/>
                      <a:pt x="338" y="565"/>
                    </a:cubicBezTo>
                    <a:cubicBezTo>
                      <a:pt x="392" y="662"/>
                      <a:pt x="465" y="738"/>
                      <a:pt x="574" y="773"/>
                    </a:cubicBezTo>
                    <a:cubicBezTo>
                      <a:pt x="600" y="781"/>
                      <a:pt x="613" y="802"/>
                      <a:pt x="613" y="829"/>
                    </a:cubicBezTo>
                    <a:cubicBezTo>
                      <a:pt x="614" y="906"/>
                      <a:pt x="614" y="983"/>
                      <a:pt x="614" y="1060"/>
                    </a:cubicBezTo>
                    <a:cubicBezTo>
                      <a:pt x="614" y="1066"/>
                      <a:pt x="614" y="1071"/>
                      <a:pt x="614" y="1077"/>
                    </a:cubicBezTo>
                    <a:cubicBezTo>
                      <a:pt x="640" y="1077"/>
                      <a:pt x="665" y="1077"/>
                      <a:pt x="693" y="1077"/>
                    </a:cubicBezTo>
                    <a:close/>
                    <a:moveTo>
                      <a:pt x="339" y="1261"/>
                    </a:moveTo>
                    <a:cubicBezTo>
                      <a:pt x="339" y="1323"/>
                      <a:pt x="339" y="1384"/>
                      <a:pt x="339" y="1444"/>
                    </a:cubicBezTo>
                    <a:cubicBezTo>
                      <a:pt x="549" y="1444"/>
                      <a:pt x="758" y="1444"/>
                      <a:pt x="967" y="1444"/>
                    </a:cubicBezTo>
                    <a:cubicBezTo>
                      <a:pt x="967" y="1383"/>
                      <a:pt x="967" y="1322"/>
                      <a:pt x="967" y="1261"/>
                    </a:cubicBezTo>
                    <a:cubicBezTo>
                      <a:pt x="757" y="1261"/>
                      <a:pt x="549" y="1261"/>
                      <a:pt x="339" y="1261"/>
                    </a:cubicBezTo>
                    <a:close/>
                    <a:moveTo>
                      <a:pt x="463" y="1216"/>
                    </a:moveTo>
                    <a:cubicBezTo>
                      <a:pt x="590" y="1216"/>
                      <a:pt x="714" y="1216"/>
                      <a:pt x="839" y="1216"/>
                    </a:cubicBezTo>
                    <a:cubicBezTo>
                      <a:pt x="839" y="1185"/>
                      <a:pt x="839" y="1156"/>
                      <a:pt x="839" y="1126"/>
                    </a:cubicBezTo>
                    <a:cubicBezTo>
                      <a:pt x="713" y="1126"/>
                      <a:pt x="588" y="1126"/>
                      <a:pt x="463" y="1126"/>
                    </a:cubicBezTo>
                    <a:cubicBezTo>
                      <a:pt x="463" y="1156"/>
                      <a:pt x="463" y="1186"/>
                      <a:pt x="463" y="1216"/>
                    </a:cubicBezTo>
                    <a:close/>
                    <a:moveTo>
                      <a:pt x="1104" y="173"/>
                    </a:moveTo>
                    <a:cubicBezTo>
                      <a:pt x="1103" y="283"/>
                      <a:pt x="1087" y="390"/>
                      <a:pt x="1048" y="495"/>
                    </a:cubicBezTo>
                    <a:cubicBezTo>
                      <a:pt x="1160" y="414"/>
                      <a:pt x="1210" y="272"/>
                      <a:pt x="1201" y="173"/>
                    </a:cubicBezTo>
                    <a:cubicBezTo>
                      <a:pt x="1170" y="173"/>
                      <a:pt x="1138" y="173"/>
                      <a:pt x="1104" y="173"/>
                    </a:cubicBezTo>
                    <a:close/>
                    <a:moveTo>
                      <a:pt x="103" y="173"/>
                    </a:moveTo>
                    <a:cubicBezTo>
                      <a:pt x="87" y="273"/>
                      <a:pt x="177" y="460"/>
                      <a:pt x="255" y="490"/>
                    </a:cubicBezTo>
                    <a:cubicBezTo>
                      <a:pt x="217" y="387"/>
                      <a:pt x="201" y="282"/>
                      <a:pt x="200" y="173"/>
                    </a:cubicBezTo>
                    <a:cubicBezTo>
                      <a:pt x="167" y="173"/>
                      <a:pt x="135" y="173"/>
                      <a:pt x="103" y="17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5" name="Freeform 11">
                <a:extLst>
                  <a:ext uri="{FF2B5EF4-FFF2-40B4-BE49-F238E27FC236}">
                    <a16:creationId xmlns:a16="http://schemas.microsoft.com/office/drawing/2014/main" id="{CCD6108B-7B21-46BF-9B33-337E5F03AD1A}"/>
                  </a:ext>
                </a:extLst>
              </p:cNvPr>
              <p:cNvSpPr>
                <a:spLocks noEditPoints="1"/>
              </p:cNvSpPr>
              <p:nvPr/>
            </p:nvSpPr>
            <p:spPr bwMode="auto">
              <a:xfrm>
                <a:off x="11085513" y="6856413"/>
                <a:ext cx="258763" cy="252413"/>
              </a:xfrm>
              <a:custGeom>
                <a:avLst/>
                <a:gdLst>
                  <a:gd name="T0" fmla="*/ 82 w 461"/>
                  <a:gd name="T1" fmla="*/ 416 h 449"/>
                  <a:gd name="T2" fmla="*/ 102 w 461"/>
                  <a:gd name="T3" fmla="*/ 298 h 449"/>
                  <a:gd name="T4" fmla="*/ 94 w 461"/>
                  <a:gd name="T5" fmla="*/ 273 h 449"/>
                  <a:gd name="T6" fmla="*/ 10 w 461"/>
                  <a:gd name="T7" fmla="*/ 192 h 449"/>
                  <a:gd name="T8" fmla="*/ 2 w 461"/>
                  <a:gd name="T9" fmla="*/ 168 h 449"/>
                  <a:gd name="T10" fmla="*/ 22 w 461"/>
                  <a:gd name="T11" fmla="*/ 152 h 449"/>
                  <a:gd name="T12" fmla="*/ 139 w 461"/>
                  <a:gd name="T13" fmla="*/ 133 h 449"/>
                  <a:gd name="T14" fmla="*/ 157 w 461"/>
                  <a:gd name="T15" fmla="*/ 121 h 449"/>
                  <a:gd name="T16" fmla="*/ 208 w 461"/>
                  <a:gd name="T17" fmla="*/ 17 h 449"/>
                  <a:gd name="T18" fmla="*/ 230 w 461"/>
                  <a:gd name="T19" fmla="*/ 1 h 449"/>
                  <a:gd name="T20" fmla="*/ 254 w 461"/>
                  <a:gd name="T21" fmla="*/ 17 h 449"/>
                  <a:gd name="T22" fmla="*/ 304 w 461"/>
                  <a:gd name="T23" fmla="*/ 121 h 449"/>
                  <a:gd name="T24" fmla="*/ 322 w 461"/>
                  <a:gd name="T25" fmla="*/ 134 h 449"/>
                  <a:gd name="T26" fmla="*/ 438 w 461"/>
                  <a:gd name="T27" fmla="*/ 152 h 449"/>
                  <a:gd name="T28" fmla="*/ 459 w 461"/>
                  <a:gd name="T29" fmla="*/ 168 h 449"/>
                  <a:gd name="T30" fmla="*/ 450 w 461"/>
                  <a:gd name="T31" fmla="*/ 194 h 449"/>
                  <a:gd name="T32" fmla="*/ 366 w 461"/>
                  <a:gd name="T33" fmla="*/ 274 h 449"/>
                  <a:gd name="T34" fmla="*/ 359 w 461"/>
                  <a:gd name="T35" fmla="*/ 295 h 449"/>
                  <a:gd name="T36" fmla="*/ 379 w 461"/>
                  <a:gd name="T37" fmla="*/ 409 h 449"/>
                  <a:gd name="T38" fmla="*/ 371 w 461"/>
                  <a:gd name="T39" fmla="*/ 439 h 449"/>
                  <a:gd name="T40" fmla="*/ 338 w 461"/>
                  <a:gd name="T41" fmla="*/ 437 h 449"/>
                  <a:gd name="T42" fmla="*/ 248 w 461"/>
                  <a:gd name="T43" fmla="*/ 385 h 449"/>
                  <a:gd name="T44" fmla="*/ 223 w 461"/>
                  <a:gd name="T45" fmla="*/ 384 h 449"/>
                  <a:gd name="T46" fmla="*/ 119 w 461"/>
                  <a:gd name="T47" fmla="*/ 439 h 449"/>
                  <a:gd name="T48" fmla="*/ 82 w 461"/>
                  <a:gd name="T49" fmla="*/ 416 h 449"/>
                  <a:gd name="T50" fmla="*/ 386 w 461"/>
                  <a:gd name="T51" fmla="*/ 190 h 449"/>
                  <a:gd name="T52" fmla="*/ 307 w 461"/>
                  <a:gd name="T53" fmla="*/ 179 h 449"/>
                  <a:gd name="T54" fmla="*/ 265 w 461"/>
                  <a:gd name="T55" fmla="*/ 149 h 449"/>
                  <a:gd name="T56" fmla="*/ 228 w 461"/>
                  <a:gd name="T57" fmla="*/ 75 h 449"/>
                  <a:gd name="T58" fmla="*/ 190 w 461"/>
                  <a:gd name="T59" fmla="*/ 153 h 449"/>
                  <a:gd name="T60" fmla="*/ 153 w 461"/>
                  <a:gd name="T61" fmla="*/ 179 h 449"/>
                  <a:gd name="T62" fmla="*/ 71 w 461"/>
                  <a:gd name="T63" fmla="*/ 190 h 449"/>
                  <a:gd name="T64" fmla="*/ 121 w 461"/>
                  <a:gd name="T65" fmla="*/ 243 h 449"/>
                  <a:gd name="T66" fmla="*/ 141 w 461"/>
                  <a:gd name="T67" fmla="*/ 306 h 449"/>
                  <a:gd name="T68" fmla="*/ 127 w 461"/>
                  <a:gd name="T69" fmla="*/ 379 h 449"/>
                  <a:gd name="T70" fmla="*/ 132 w 461"/>
                  <a:gd name="T71" fmla="*/ 377 h 449"/>
                  <a:gd name="T72" fmla="*/ 191 w 461"/>
                  <a:gd name="T73" fmla="*/ 347 h 449"/>
                  <a:gd name="T74" fmla="*/ 271 w 461"/>
                  <a:gd name="T75" fmla="*/ 348 h 449"/>
                  <a:gd name="T76" fmla="*/ 330 w 461"/>
                  <a:gd name="T77" fmla="*/ 380 h 449"/>
                  <a:gd name="T78" fmla="*/ 314 w 461"/>
                  <a:gd name="T79" fmla="*/ 294 h 449"/>
                  <a:gd name="T80" fmla="*/ 327 w 461"/>
                  <a:gd name="T81" fmla="*/ 252 h 449"/>
                  <a:gd name="T82" fmla="*/ 386 w 461"/>
                  <a:gd name="T83" fmla="*/ 19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1" h="449">
                    <a:moveTo>
                      <a:pt x="82" y="416"/>
                    </a:moveTo>
                    <a:cubicBezTo>
                      <a:pt x="88" y="379"/>
                      <a:pt x="94" y="338"/>
                      <a:pt x="102" y="298"/>
                    </a:cubicBezTo>
                    <a:cubicBezTo>
                      <a:pt x="104" y="287"/>
                      <a:pt x="102" y="280"/>
                      <a:pt x="94" y="273"/>
                    </a:cubicBezTo>
                    <a:cubicBezTo>
                      <a:pt x="65" y="247"/>
                      <a:pt x="37" y="220"/>
                      <a:pt x="10" y="192"/>
                    </a:cubicBezTo>
                    <a:cubicBezTo>
                      <a:pt x="4" y="186"/>
                      <a:pt x="0" y="175"/>
                      <a:pt x="2" y="168"/>
                    </a:cubicBezTo>
                    <a:cubicBezTo>
                      <a:pt x="4" y="161"/>
                      <a:pt x="14" y="154"/>
                      <a:pt x="22" y="152"/>
                    </a:cubicBezTo>
                    <a:cubicBezTo>
                      <a:pt x="61" y="145"/>
                      <a:pt x="100" y="140"/>
                      <a:pt x="139" y="133"/>
                    </a:cubicBezTo>
                    <a:cubicBezTo>
                      <a:pt x="146" y="132"/>
                      <a:pt x="154" y="127"/>
                      <a:pt x="157" y="121"/>
                    </a:cubicBezTo>
                    <a:cubicBezTo>
                      <a:pt x="174" y="87"/>
                      <a:pt x="191" y="52"/>
                      <a:pt x="208" y="17"/>
                    </a:cubicBezTo>
                    <a:cubicBezTo>
                      <a:pt x="212" y="8"/>
                      <a:pt x="218" y="1"/>
                      <a:pt x="230" y="1"/>
                    </a:cubicBezTo>
                    <a:cubicBezTo>
                      <a:pt x="242" y="0"/>
                      <a:pt x="249" y="7"/>
                      <a:pt x="254" y="17"/>
                    </a:cubicBezTo>
                    <a:cubicBezTo>
                      <a:pt x="270" y="52"/>
                      <a:pt x="288" y="86"/>
                      <a:pt x="304" y="121"/>
                    </a:cubicBezTo>
                    <a:cubicBezTo>
                      <a:pt x="308" y="129"/>
                      <a:pt x="313" y="133"/>
                      <a:pt x="322" y="134"/>
                    </a:cubicBezTo>
                    <a:cubicBezTo>
                      <a:pt x="361" y="139"/>
                      <a:pt x="399" y="145"/>
                      <a:pt x="438" y="152"/>
                    </a:cubicBezTo>
                    <a:cubicBezTo>
                      <a:pt x="446" y="153"/>
                      <a:pt x="457" y="161"/>
                      <a:pt x="459" y="168"/>
                    </a:cubicBezTo>
                    <a:cubicBezTo>
                      <a:pt x="461" y="175"/>
                      <a:pt x="456" y="187"/>
                      <a:pt x="450" y="194"/>
                    </a:cubicBezTo>
                    <a:cubicBezTo>
                      <a:pt x="423" y="221"/>
                      <a:pt x="394" y="248"/>
                      <a:pt x="366" y="274"/>
                    </a:cubicBezTo>
                    <a:cubicBezTo>
                      <a:pt x="359" y="281"/>
                      <a:pt x="357" y="286"/>
                      <a:pt x="359" y="295"/>
                    </a:cubicBezTo>
                    <a:cubicBezTo>
                      <a:pt x="366" y="333"/>
                      <a:pt x="372" y="371"/>
                      <a:pt x="379" y="409"/>
                    </a:cubicBezTo>
                    <a:cubicBezTo>
                      <a:pt x="380" y="420"/>
                      <a:pt x="382" y="431"/>
                      <a:pt x="371" y="439"/>
                    </a:cubicBezTo>
                    <a:cubicBezTo>
                      <a:pt x="360" y="445"/>
                      <a:pt x="349" y="444"/>
                      <a:pt x="338" y="437"/>
                    </a:cubicBezTo>
                    <a:cubicBezTo>
                      <a:pt x="308" y="419"/>
                      <a:pt x="278" y="403"/>
                      <a:pt x="248" y="385"/>
                    </a:cubicBezTo>
                    <a:cubicBezTo>
                      <a:pt x="239" y="380"/>
                      <a:pt x="232" y="379"/>
                      <a:pt x="223" y="384"/>
                    </a:cubicBezTo>
                    <a:cubicBezTo>
                      <a:pt x="189" y="403"/>
                      <a:pt x="154" y="421"/>
                      <a:pt x="119" y="439"/>
                    </a:cubicBezTo>
                    <a:cubicBezTo>
                      <a:pt x="99" y="449"/>
                      <a:pt x="81" y="439"/>
                      <a:pt x="82" y="416"/>
                    </a:cubicBezTo>
                    <a:close/>
                    <a:moveTo>
                      <a:pt x="386" y="190"/>
                    </a:moveTo>
                    <a:cubicBezTo>
                      <a:pt x="361" y="186"/>
                      <a:pt x="334" y="181"/>
                      <a:pt x="307" y="179"/>
                    </a:cubicBezTo>
                    <a:cubicBezTo>
                      <a:pt x="286" y="178"/>
                      <a:pt x="273" y="169"/>
                      <a:pt x="265" y="149"/>
                    </a:cubicBezTo>
                    <a:cubicBezTo>
                      <a:pt x="255" y="125"/>
                      <a:pt x="241" y="101"/>
                      <a:pt x="228" y="75"/>
                    </a:cubicBezTo>
                    <a:cubicBezTo>
                      <a:pt x="215" y="103"/>
                      <a:pt x="202" y="128"/>
                      <a:pt x="190" y="153"/>
                    </a:cubicBezTo>
                    <a:cubicBezTo>
                      <a:pt x="182" y="169"/>
                      <a:pt x="171" y="177"/>
                      <a:pt x="153" y="179"/>
                    </a:cubicBezTo>
                    <a:cubicBezTo>
                      <a:pt x="125" y="182"/>
                      <a:pt x="97" y="186"/>
                      <a:pt x="71" y="190"/>
                    </a:cubicBezTo>
                    <a:cubicBezTo>
                      <a:pt x="87" y="208"/>
                      <a:pt x="102" y="227"/>
                      <a:pt x="121" y="243"/>
                    </a:cubicBezTo>
                    <a:cubicBezTo>
                      <a:pt x="142" y="261"/>
                      <a:pt x="148" y="279"/>
                      <a:pt x="141" y="306"/>
                    </a:cubicBezTo>
                    <a:cubicBezTo>
                      <a:pt x="134" y="329"/>
                      <a:pt x="132" y="354"/>
                      <a:pt x="127" y="379"/>
                    </a:cubicBezTo>
                    <a:cubicBezTo>
                      <a:pt x="130" y="378"/>
                      <a:pt x="131" y="378"/>
                      <a:pt x="132" y="377"/>
                    </a:cubicBezTo>
                    <a:cubicBezTo>
                      <a:pt x="152" y="367"/>
                      <a:pt x="171" y="357"/>
                      <a:pt x="191" y="347"/>
                    </a:cubicBezTo>
                    <a:cubicBezTo>
                      <a:pt x="235" y="325"/>
                      <a:pt x="226" y="324"/>
                      <a:pt x="271" y="348"/>
                    </a:cubicBezTo>
                    <a:cubicBezTo>
                      <a:pt x="290" y="358"/>
                      <a:pt x="308" y="368"/>
                      <a:pt x="330" y="380"/>
                    </a:cubicBezTo>
                    <a:cubicBezTo>
                      <a:pt x="324" y="349"/>
                      <a:pt x="320" y="321"/>
                      <a:pt x="314" y="294"/>
                    </a:cubicBezTo>
                    <a:cubicBezTo>
                      <a:pt x="311" y="277"/>
                      <a:pt x="314" y="265"/>
                      <a:pt x="327" y="252"/>
                    </a:cubicBezTo>
                    <a:cubicBezTo>
                      <a:pt x="347" y="233"/>
                      <a:pt x="366" y="211"/>
                      <a:pt x="386" y="1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sp>
          <p:nvSpPr>
            <p:cNvPr id="18" name="Arrow: Pentagon 17">
              <a:extLst>
                <a:ext uri="{FF2B5EF4-FFF2-40B4-BE49-F238E27FC236}">
                  <a16:creationId xmlns:a16="http://schemas.microsoft.com/office/drawing/2014/main" id="{77A5994E-F820-41AC-A82B-7516642472CD}"/>
                </a:ext>
              </a:extLst>
            </p:cNvPr>
            <p:cNvSpPr/>
            <p:nvPr/>
          </p:nvSpPr>
          <p:spPr>
            <a:xfrm>
              <a:off x="3015429" y="1029957"/>
              <a:ext cx="8136905" cy="5544616"/>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0" name="Arrow: Pentagon 2">
              <a:extLst>
                <a:ext uri="{FF2B5EF4-FFF2-40B4-BE49-F238E27FC236}">
                  <a16:creationId xmlns:a16="http://schemas.microsoft.com/office/drawing/2014/main" id="{6743032C-EFCA-CE61-5B80-444349428BF6}"/>
                </a:ext>
              </a:extLst>
            </p:cNvPr>
            <p:cNvSpPr/>
            <p:nvPr/>
          </p:nvSpPr>
          <p:spPr>
            <a:xfrm>
              <a:off x="-65381" y="1029957"/>
              <a:ext cx="4049953" cy="5544616"/>
            </a:xfrm>
            <a:prstGeom prst="homePlate">
              <a:avLst>
                <a:gd name="adj" fmla="val 234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3" name="TextBox 32">
              <a:extLst>
                <a:ext uri="{FF2B5EF4-FFF2-40B4-BE49-F238E27FC236}">
                  <a16:creationId xmlns:a16="http://schemas.microsoft.com/office/drawing/2014/main" id="{8BA22C3E-1C8C-465F-8E1D-1424FD70CA4E}"/>
                </a:ext>
              </a:extLst>
            </p:cNvPr>
            <p:cNvSpPr txBox="1"/>
            <p:nvPr/>
          </p:nvSpPr>
          <p:spPr>
            <a:xfrm flipH="1">
              <a:off x="4135988" y="1973572"/>
              <a:ext cx="6864929" cy="3847182"/>
            </a:xfrm>
            <a:prstGeom prst="rect">
              <a:avLst/>
            </a:prstGeom>
            <a:noFill/>
          </p:spPr>
          <p:txBody>
            <a:bodyPr wrap="square" lIns="0" tIns="0" rIns="0" bIns="0" rtlCol="0" anchor="ctr">
              <a:noAutofit/>
            </a:bodyPr>
            <a:lstStyle/>
            <a:p>
              <a:endParaRPr lang="en-US" sz="1050" b="1" kern="0" dirty="0">
                <a:solidFill>
                  <a:schemeClr val="tx1">
                    <a:lumMod val="85000"/>
                    <a:lumOff val="15000"/>
                  </a:schemeClr>
                </a:solidFill>
                <a:ea typeface="Calibri Light" charset="0"/>
                <a:cs typeface="Segoe UI" panose="020B0502040204020203" pitchFamily="34" charset="0"/>
              </a:endParaRPr>
            </a:p>
            <a:p>
              <a:endParaRPr lang="en-US" sz="1050" b="1" kern="0" dirty="0">
                <a:solidFill>
                  <a:schemeClr val="tx1">
                    <a:lumMod val="85000"/>
                    <a:lumOff val="15000"/>
                  </a:schemeClr>
                </a:solidFill>
                <a:ea typeface="Calibri Light" charset="0"/>
                <a:cs typeface="Segoe UI" panose="020B0502040204020203" pitchFamily="34" charset="0"/>
              </a:endParaRPr>
            </a:p>
            <a:p>
              <a:endParaRPr lang="en-US" sz="1050" b="1" kern="0" dirty="0">
                <a:solidFill>
                  <a:schemeClr val="tx1">
                    <a:lumMod val="85000"/>
                    <a:lumOff val="15000"/>
                  </a:schemeClr>
                </a:solidFill>
                <a:ea typeface="Calibri Light" charset="0"/>
                <a:cs typeface="Segoe UI" panose="020B0502040204020203" pitchFamily="34" charset="0"/>
              </a:endParaRPr>
            </a:p>
            <a:p>
              <a:r>
                <a:rPr lang="en-US" sz="1050" b="1" kern="0" dirty="0">
                  <a:solidFill>
                    <a:schemeClr val="tx1">
                      <a:lumMod val="85000"/>
                      <a:lumOff val="15000"/>
                    </a:schemeClr>
                  </a:solidFill>
                  <a:ea typeface="Calibri Light" charset="0"/>
                  <a:cs typeface="Segoe UI" panose="020B0502040204020203" pitchFamily="34" charset="0"/>
                </a:rPr>
                <a:t>What is it?</a:t>
              </a:r>
            </a:p>
            <a:p>
              <a:endParaRPr lang="en-US" sz="1050" b="1" kern="0" dirty="0">
                <a:solidFill>
                  <a:schemeClr val="tx1">
                    <a:lumMod val="85000"/>
                    <a:lumOff val="15000"/>
                  </a:schemeClr>
                </a:solidFill>
                <a:ea typeface="Calibri Light" charset="0"/>
                <a:cs typeface="Segoe UI" panose="020B0502040204020203" pitchFamily="34" charset="0"/>
              </a:endParaRPr>
            </a:p>
            <a:p>
              <a:pPr marL="214313" indent="-214313">
                <a:buFont typeface="Arial" panose="020B0604020202020204" pitchFamily="34" charset="0"/>
                <a:buChar char="•"/>
              </a:pPr>
              <a:r>
                <a:rPr lang="en-IN" sz="1050" dirty="0">
                  <a:latin typeface="+mj-lt"/>
                </a:rPr>
                <a:t>By </a:t>
              </a:r>
              <a:r>
                <a:rPr lang="en-US" sz="1050" dirty="0"/>
                <a:t>J.E. Hirsch in 2005</a:t>
              </a:r>
              <a:endParaRPr lang="en-IN" sz="1050" dirty="0">
                <a:latin typeface="+mj-lt"/>
              </a:endParaRPr>
            </a:p>
            <a:p>
              <a:pPr marL="214313" indent="-214313">
                <a:buFont typeface="Arial" panose="020B0604020202020204" pitchFamily="34" charset="0"/>
                <a:buChar char="•"/>
              </a:pPr>
              <a:r>
                <a:rPr lang="en-IN" sz="1050" dirty="0">
                  <a:latin typeface="+mj-lt"/>
                </a:rPr>
                <a:t>Calculated by counting the number of publications for which an author has been cited by other authors at least that same number of times.</a:t>
              </a:r>
            </a:p>
            <a:p>
              <a:pPr marL="214313" indent="-214313">
                <a:buFont typeface="Arial" panose="020B0604020202020204" pitchFamily="34" charset="0"/>
                <a:buChar char="•"/>
              </a:pPr>
              <a:r>
                <a:rPr lang="en-US" sz="1050" dirty="0">
                  <a:latin typeface="+mj-lt"/>
                </a:rPr>
                <a:t>To assess the quality of the study produced by a team of researchers, an author, an organization, a publication</a:t>
              </a:r>
              <a:r>
                <a:rPr lang="en-IN" sz="1050" dirty="0">
                  <a:latin typeface="+mj-lt"/>
                </a:rPr>
                <a:t> etc</a:t>
              </a:r>
            </a:p>
            <a:p>
              <a:pPr marL="214313" indent="-214313">
                <a:buFont typeface="Arial" panose="020B0604020202020204" pitchFamily="34" charset="0"/>
                <a:buChar char="•"/>
              </a:pPr>
              <a:r>
                <a:rPr lang="en-IN" sz="1050" dirty="0">
                  <a:latin typeface="+mj-lt"/>
                </a:rPr>
                <a:t>Eliminates outlier publications that might distort the scientist’s actual impact</a:t>
              </a:r>
            </a:p>
            <a:p>
              <a:pPr marL="214313" indent="-214313">
                <a:buFont typeface="Arial" panose="020B0604020202020204" pitchFamily="34" charset="0"/>
                <a:buChar char="•"/>
              </a:pPr>
              <a:r>
                <a:rPr lang="en-IN" sz="1050" dirty="0">
                  <a:latin typeface="+mj-lt"/>
                </a:rPr>
                <a:t>Published by </a:t>
              </a:r>
              <a:r>
                <a:rPr lang="en-IN" sz="1050" dirty="0" err="1">
                  <a:latin typeface="+mj-lt"/>
                </a:rPr>
                <a:t>WoS</a:t>
              </a:r>
              <a:r>
                <a:rPr lang="en-IN" sz="1050" dirty="0">
                  <a:latin typeface="+mj-lt"/>
                </a:rPr>
                <a:t>, Google Scholar, Scopus</a:t>
              </a:r>
            </a:p>
            <a:p>
              <a:pPr marL="214313" indent="-214313">
                <a:buFont typeface="Arial" panose="020B0604020202020204" pitchFamily="34" charset="0"/>
                <a:buChar char="•"/>
              </a:pPr>
              <a:r>
                <a:rPr lang="en-IN" sz="1050" dirty="0">
                  <a:latin typeface="+mj-lt"/>
                </a:rPr>
                <a:t>Objective characterization of a scientist’s output and helps to chose rewards, funding and career promotions</a:t>
              </a:r>
            </a:p>
            <a:p>
              <a:pPr marL="214313" indent="-214313">
                <a:buFont typeface="Arial" panose="020B0604020202020204" pitchFamily="34" charset="0"/>
                <a:buChar char="•"/>
              </a:pPr>
              <a:r>
                <a:rPr lang="en-IN" sz="1050" dirty="0">
                  <a:latin typeface="+mj-lt"/>
                </a:rPr>
                <a:t>For a researcher with 20 </a:t>
              </a:r>
              <a:r>
                <a:rPr lang="en-IN" sz="1050" dirty="0" err="1">
                  <a:latin typeface="+mj-lt"/>
                </a:rPr>
                <a:t>yr</a:t>
              </a:r>
              <a:r>
                <a:rPr lang="en-IN" sz="1050" dirty="0">
                  <a:latin typeface="+mj-lt"/>
                </a:rPr>
                <a:t> experience: h-index of 20 is good, 40 is outstanding, and 60 is truly exceptional</a:t>
              </a:r>
            </a:p>
            <a:p>
              <a:pPr marL="214313" indent="-214313">
                <a:buFont typeface="Arial" panose="020B0604020202020204" pitchFamily="34" charset="0"/>
                <a:buChar char="•"/>
              </a:pPr>
              <a:endParaRPr lang="en-IN" sz="1050" dirty="0">
                <a:latin typeface="+mj-lt"/>
              </a:endParaRPr>
            </a:p>
            <a:p>
              <a:r>
                <a:rPr lang="en-IN" sz="1050" b="1" kern="0" dirty="0">
                  <a:solidFill>
                    <a:schemeClr val="tx1">
                      <a:lumMod val="85000"/>
                      <a:lumOff val="15000"/>
                    </a:schemeClr>
                  </a:solidFill>
                  <a:cs typeface="Segoe UI" panose="020B0502040204020203" pitchFamily="34" charset="0"/>
                </a:rPr>
                <a:t>Limitations</a:t>
              </a:r>
            </a:p>
            <a:p>
              <a:endParaRPr lang="en-IN" sz="1050" b="1" kern="0" dirty="0">
                <a:solidFill>
                  <a:schemeClr val="tx1">
                    <a:lumMod val="85000"/>
                    <a:lumOff val="15000"/>
                  </a:schemeClr>
                </a:solidFill>
                <a:cs typeface="Segoe UI" panose="020B0502040204020203" pitchFamily="34" charset="0"/>
              </a:endParaRPr>
            </a:p>
            <a:p>
              <a:pPr marL="214313" indent="-214313">
                <a:buFont typeface="Arial" panose="020B0604020202020204" pitchFamily="34" charset="0"/>
                <a:buChar char="•"/>
              </a:pPr>
              <a:r>
                <a:rPr lang="en-IN" sz="1050" dirty="0">
                  <a:latin typeface="+mj-lt"/>
                </a:rPr>
                <a:t>Not useful for early career scholar and scholars with few citations. </a:t>
              </a:r>
            </a:p>
            <a:p>
              <a:pPr marL="214313" indent="-214313">
                <a:buFont typeface="Arial" panose="020B0604020202020204" pitchFamily="34" charset="0"/>
                <a:buChar char="•"/>
              </a:pPr>
              <a:r>
                <a:rPr lang="en-IN" sz="1050" dirty="0">
                  <a:latin typeface="+mj-lt"/>
                </a:rPr>
                <a:t>Self citation manipulation. Review articles are cited more than the original research</a:t>
              </a:r>
            </a:p>
            <a:p>
              <a:pPr marL="214313" indent="-214313">
                <a:buFont typeface="Arial" panose="020B0604020202020204" pitchFamily="34" charset="0"/>
                <a:buChar char="•"/>
              </a:pPr>
              <a:r>
                <a:rPr lang="en-IN" sz="1050" dirty="0">
                  <a:latin typeface="+mj-lt"/>
                </a:rPr>
                <a:t>Lack of sensitivity to highly cited papers beyond the ‘h’ value</a:t>
              </a:r>
            </a:p>
            <a:p>
              <a:pPr marL="214313" indent="-214313">
                <a:buFont typeface="Arial" panose="020B0604020202020204" pitchFamily="34" charset="0"/>
                <a:buChar char="•"/>
              </a:pPr>
              <a:r>
                <a:rPr lang="en-IN" sz="1050" dirty="0">
                  <a:latin typeface="+mj-lt"/>
                </a:rPr>
                <a:t>It does not consider the number of authors on a paper</a:t>
              </a:r>
            </a:p>
            <a:p>
              <a:pPr marL="214313" indent="-214313">
                <a:buFont typeface="Arial" panose="020B0604020202020204" pitchFamily="34" charset="0"/>
                <a:buChar char="•"/>
              </a:pPr>
              <a:r>
                <a:rPr lang="en-IN" sz="1050" dirty="0">
                  <a:latin typeface="+mj-lt"/>
                </a:rPr>
                <a:t>Researchers with common names – difficult to get their whole list of publications</a:t>
              </a:r>
            </a:p>
            <a:p>
              <a:pPr marL="214313" indent="-214313">
                <a:buFont typeface="Arial" panose="020B0604020202020204" pitchFamily="34" charset="0"/>
                <a:buChar char="•"/>
              </a:pPr>
              <a:r>
                <a:rPr lang="en-IN" sz="1050" dirty="0">
                  <a:latin typeface="+mj-lt"/>
                </a:rPr>
                <a:t>Varied citation habits among different fields of research</a:t>
              </a:r>
            </a:p>
            <a:p>
              <a:pPr marL="214313" indent="-214313">
                <a:buFont typeface="Arial" panose="020B0604020202020204" pitchFamily="34" charset="0"/>
                <a:buChar char="•"/>
              </a:pPr>
              <a:r>
                <a:rPr lang="en-IN" sz="1050" dirty="0">
                  <a:latin typeface="+mj-lt"/>
                </a:rPr>
                <a:t>Some sources are subscription based; Scores varies based on the source</a:t>
              </a:r>
            </a:p>
            <a:p>
              <a:r>
                <a:rPr lang="en-US" sz="1350" kern="0" dirty="0">
                  <a:solidFill>
                    <a:schemeClr val="tx1">
                      <a:lumMod val="85000"/>
                      <a:lumOff val="15000"/>
                    </a:schemeClr>
                  </a:solidFill>
                  <a:latin typeface="Segoe UI" panose="020B0502040204020203" pitchFamily="34" charset="0"/>
                  <a:ea typeface="Calibri Light" charset="0"/>
                  <a:cs typeface="Segoe UI" panose="020B0502040204020203" pitchFamily="34" charset="0"/>
                </a:rPr>
                <a:t> </a:t>
              </a:r>
              <a:endParaRPr lang="en-US" sz="1350" dirty="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a:p>
              <a:endParaRPr lang="en-US" sz="1350" dirty="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a:p>
              <a:endParaRPr lang="en-US" sz="1350" dirty="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p:txBody>
        </p:sp>
        <p:pic>
          <p:nvPicPr>
            <p:cNvPr id="21" name="Picture 20" descr="Chart, scatter chart&#10;&#10;Description automatically generated">
              <a:extLst>
                <a:ext uri="{FF2B5EF4-FFF2-40B4-BE49-F238E27FC236}">
                  <a16:creationId xmlns:a16="http://schemas.microsoft.com/office/drawing/2014/main" id="{E537401E-ED7D-A191-093D-DCDF8D15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22" y="2544111"/>
              <a:ext cx="2911629" cy="2706102"/>
            </a:xfrm>
            <a:prstGeom prst="rect">
              <a:avLst/>
            </a:prstGeom>
          </p:spPr>
        </p:pic>
      </p:grpSp>
      <p:sp>
        <p:nvSpPr>
          <p:cNvPr id="2" name="TextBox 1">
            <a:extLst>
              <a:ext uri="{FF2B5EF4-FFF2-40B4-BE49-F238E27FC236}">
                <a16:creationId xmlns:a16="http://schemas.microsoft.com/office/drawing/2014/main" id="{10BD9908-B4AD-CA2D-7754-7D3AF89CF896}"/>
              </a:ext>
            </a:extLst>
          </p:cNvPr>
          <p:cNvSpPr txBox="1"/>
          <p:nvPr/>
        </p:nvSpPr>
        <p:spPr>
          <a:xfrm>
            <a:off x="410851" y="-271"/>
            <a:ext cx="8382000" cy="738664"/>
          </a:xfrm>
          <a:prstGeom prst="rect">
            <a:avLst/>
          </a:prstGeom>
          <a:noFill/>
        </p:spPr>
        <p:txBody>
          <a:bodyPr wrap="square">
            <a:spAutoFit/>
          </a:bodyPr>
          <a:lstStyle/>
          <a:p>
            <a:pPr rtl="0"/>
            <a:r>
              <a:rPr lang="en-US" sz="2400" b="1" i="0" u="none" strike="noStrike" kern="1200" baseline="0" dirty="0">
                <a:solidFill>
                  <a:srgbClr val="2BAAD3"/>
                </a:solidFill>
                <a:latin typeface="Calibri" panose="020F0502020204030204" pitchFamily="34" charset="0"/>
              </a:rPr>
              <a:t>H-Index</a:t>
            </a:r>
          </a:p>
          <a:p>
            <a:pPr rtl="0"/>
            <a:r>
              <a:rPr lang="en-US" sz="1800" b="1" i="0" u="none" strike="noStrike" kern="1200" baseline="0" dirty="0">
                <a:solidFill>
                  <a:srgbClr val="A6A6A6"/>
                </a:solidFill>
                <a:latin typeface="Calibri" panose="020F0502020204030204" pitchFamily="34" charset="0"/>
              </a:rPr>
              <a:t>Quantifying research output by assessing researcher productivity and impact</a:t>
            </a:r>
            <a:r>
              <a:rPr lang="en-IN" sz="1800" b="1" i="0" u="none" strike="noStrike" kern="1200" baseline="0" dirty="0">
                <a:solidFill>
                  <a:srgbClr val="A6A6A6"/>
                </a:solidFill>
                <a:latin typeface="Calibri" panose="020F0502020204030204" pitchFamily="34" charset="0"/>
              </a:rPr>
              <a:t> </a:t>
            </a:r>
            <a:endParaRPr lang="en-US" sz="1800" b="1" i="0" u="none" strike="noStrike" kern="1200" baseline="0" dirty="0">
              <a:solidFill>
                <a:srgbClr val="A6A6A6"/>
              </a:solidFill>
              <a:latin typeface="Calibri" panose="020F0502020204030204" pitchFamily="34" charset="0"/>
            </a:endParaRPr>
          </a:p>
        </p:txBody>
      </p:sp>
    </p:spTree>
    <p:extLst>
      <p:ext uri="{BB962C8B-B14F-4D97-AF65-F5344CB8AC3E}">
        <p14:creationId xmlns:p14="http://schemas.microsoft.com/office/powerpoint/2010/main" val="3675711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3999</TotalTime>
  <Words>2179</Words>
  <Application>Microsoft Macintosh PowerPoint</Application>
  <PresentationFormat>On-screen Show (16:9)</PresentationFormat>
  <Paragraphs>284</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Cambria</vt:lpstr>
      <vt:lpstr>CambriaMath</vt:lpstr>
      <vt:lpstr>Roboto Condensed Light</vt:lpstr>
      <vt:lpstr>Segoe UI</vt:lpstr>
      <vt:lpstr>Segoe UI Black</vt:lpstr>
      <vt:lpstr>Office Theme</vt:lpstr>
      <vt:lpstr>PowerPoint Presentation</vt:lpstr>
      <vt:lpstr>PowerPoint Presentation</vt:lpstr>
      <vt:lpstr>Agenda</vt:lpstr>
      <vt:lpstr>PowerPoint Presentation</vt:lpstr>
      <vt:lpstr>PowerPoint Presentation</vt:lpstr>
      <vt:lpstr>How to measure research impact?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Sam Mathew</cp:lastModifiedBy>
  <cp:revision>91</cp:revision>
  <dcterms:created xsi:type="dcterms:W3CDTF">2006-08-16T00:00:00Z</dcterms:created>
  <dcterms:modified xsi:type="dcterms:W3CDTF">2022-08-20T11:49:34Z</dcterms:modified>
</cp:coreProperties>
</file>